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4"/>
    <p:sldMasterId id="2147483689" r:id="rId5"/>
  </p:sldMasterIdLst>
  <p:notesMasterIdLst>
    <p:notesMasterId r:id="rId14"/>
  </p:notesMasterIdLst>
  <p:handoutMasterIdLst>
    <p:handoutMasterId r:id="rId15"/>
  </p:handoutMasterIdLst>
  <p:sldIdLst>
    <p:sldId id="724" r:id="rId6"/>
    <p:sldId id="1525" r:id="rId7"/>
    <p:sldId id="1543" r:id="rId8"/>
    <p:sldId id="1542" r:id="rId9"/>
    <p:sldId id="1548" r:id="rId10"/>
    <p:sldId id="1551" r:id="rId11"/>
    <p:sldId id="1553" r:id="rId12"/>
    <p:sldId id="1520" r:id="rId13"/>
  </p:sldIdLst>
  <p:sldSz cx="13004800" cy="9753600"/>
  <p:notesSz cx="9926638" cy="6797675"/>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extLst>
    <p:ext uri="{521415D9-36F7-43E2-AB2F-B90AF26B5E84}">
      <p14:sectionLst xmlns:p14="http://schemas.microsoft.com/office/powerpoint/2010/main">
        <p14:section name="Sekcja domyślna" id="{5A5F02B0-388F-4354-96A5-E5A04AC139C1}">
          <p14:sldIdLst>
            <p14:sldId id="724"/>
          </p14:sldIdLst>
        </p14:section>
        <p14:section name="Sekcja bez tytułu" id="{5BD085E5-AEEE-4355-8E98-EE01F2757076}">
          <p14:sldIdLst>
            <p14:sldId id="1525"/>
            <p14:sldId id="1543"/>
            <p14:sldId id="1542"/>
            <p14:sldId id="1548"/>
            <p14:sldId id="1551"/>
            <p14:sldId id="1553"/>
            <p14:sldId id="1520"/>
          </p14:sldIdLst>
        </p14:section>
      </p14:sectionLst>
    </p:ex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2">
          <p15:clr>
            <a:srgbClr val="A4A3A4"/>
          </p15:clr>
        </p15:guide>
        <p15:guide id="5" orient="horz" pos="1972">
          <p15:clr>
            <a:srgbClr val="A4A3A4"/>
          </p15:clr>
        </p15:guide>
        <p15:guide id="6" orient="horz" pos="2141">
          <p15:clr>
            <a:srgbClr val="A4A3A4"/>
          </p15:clr>
        </p15:guide>
        <p15:guide id="7" pos="3154">
          <p15:clr>
            <a:srgbClr val="A4A3A4"/>
          </p15:clr>
        </p15:guide>
        <p15:guide id="8" pos="31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ABLIŃSKA, PAULINA" initials="SP" lastIdx="3" clrIdx="0"/>
  <p:cmAuthor id="1" name="Kwaśniak, Anna" initials="KA" lastIdx="1" clrIdx="1"/>
  <p:cmAuthor id="2" name="Kruszyńska, Anna" initials="KA" lastIdx="8" clrIdx="2"/>
  <p:cmAuthor id="3" name="Jurczak, Magdalena" initials="JM" lastIdx="3" clrIdx="3"/>
  <p:cmAuthor id="4" name="Godoń, Justyna" initials="GJ"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9719"/>
    <a:srgbClr val="00B449"/>
    <a:srgbClr val="88C75D"/>
    <a:srgbClr val="0099CC"/>
    <a:srgbClr val="CCFFCC"/>
    <a:srgbClr val="339933"/>
    <a:srgbClr val="3787AF"/>
    <a:srgbClr val="0066CC"/>
    <a:srgbClr val="3366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Styl jasny 3 — Ak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Styl jasny 3 — Ak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9712" autoAdjust="0"/>
  </p:normalViewPr>
  <p:slideViewPr>
    <p:cSldViewPr>
      <p:cViewPr>
        <p:scale>
          <a:sx n="60" d="100"/>
          <a:sy n="60" d="100"/>
        </p:scale>
        <p:origin x="-1410" y="-594"/>
      </p:cViewPr>
      <p:guideLst>
        <p:guide orient="horz" pos="3072"/>
        <p:guide pos="4096"/>
      </p:guideLst>
    </p:cSldViewPr>
  </p:slideViewPr>
  <p:outlineViewPr>
    <p:cViewPr>
      <p:scale>
        <a:sx n="33" d="100"/>
        <a:sy n="33" d="100"/>
      </p:scale>
      <p:origin x="0" y="4224"/>
    </p:cViewPr>
  </p:outlineViewPr>
  <p:notesTextViewPr>
    <p:cViewPr>
      <p:scale>
        <a:sx n="400" d="100"/>
        <a:sy n="400" d="100"/>
      </p:scale>
      <p:origin x="0" y="0"/>
    </p:cViewPr>
  </p:notesTextViewPr>
  <p:notesViewPr>
    <p:cSldViewPr>
      <p:cViewPr varScale="1">
        <p:scale>
          <a:sx n="60" d="100"/>
          <a:sy n="60" d="100"/>
        </p:scale>
        <p:origin x="-2202" y="-96"/>
      </p:cViewPr>
      <p:guideLst>
        <p:guide orient="horz" pos="2880"/>
        <p:guide orient="horz" pos="3127"/>
        <p:guide orient="horz" pos="1972"/>
        <p:guide orient="horz" pos="2141"/>
        <p:guide pos="2160"/>
        <p:guide pos="2142"/>
        <p:guide pos="3154"/>
        <p:guide pos="312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4" y="0"/>
            <a:ext cx="4301543" cy="339884"/>
          </a:xfrm>
          <a:prstGeom prst="rect">
            <a:avLst/>
          </a:prstGeom>
        </p:spPr>
        <p:txBody>
          <a:bodyPr vert="horz" lIns="91440" tIns="45720" rIns="91440" bIns="45720" rtlCol="0"/>
          <a:lstStyle>
            <a:lvl1pPr algn="l">
              <a:defRPr sz="1200"/>
            </a:lvl1pPr>
          </a:lstStyle>
          <a:p>
            <a:endParaRPr lang="pl-PL" dirty="0"/>
          </a:p>
        </p:txBody>
      </p:sp>
      <p:sp>
        <p:nvSpPr>
          <p:cNvPr id="3" name="Symbol zastępczy daty 2"/>
          <p:cNvSpPr>
            <a:spLocks noGrp="1"/>
          </p:cNvSpPr>
          <p:nvPr>
            <p:ph type="dt" sz="quarter" idx="1"/>
          </p:nvPr>
        </p:nvSpPr>
        <p:spPr>
          <a:xfrm>
            <a:off x="5622802" y="0"/>
            <a:ext cx="4301543" cy="339884"/>
          </a:xfrm>
          <a:prstGeom prst="rect">
            <a:avLst/>
          </a:prstGeom>
        </p:spPr>
        <p:txBody>
          <a:bodyPr vert="horz" lIns="91440" tIns="45720" rIns="91440" bIns="45720" rtlCol="0"/>
          <a:lstStyle>
            <a:lvl1pPr algn="r">
              <a:defRPr sz="1200"/>
            </a:lvl1pPr>
          </a:lstStyle>
          <a:p>
            <a:fld id="{D5B1178C-28A7-4D31-BD52-F1491313C44E}" type="datetimeFigureOut">
              <a:rPr lang="pl-PL" smtClean="0"/>
              <a:pPr/>
              <a:t>2025-10-01</a:t>
            </a:fld>
            <a:endParaRPr lang="pl-PL" dirty="0"/>
          </a:p>
        </p:txBody>
      </p:sp>
      <p:sp>
        <p:nvSpPr>
          <p:cNvPr id="4" name="Symbol zastępczy stopki 3"/>
          <p:cNvSpPr>
            <a:spLocks noGrp="1"/>
          </p:cNvSpPr>
          <p:nvPr>
            <p:ph type="ftr" sz="quarter" idx="2"/>
          </p:nvPr>
        </p:nvSpPr>
        <p:spPr>
          <a:xfrm>
            <a:off x="4" y="6456611"/>
            <a:ext cx="4301543" cy="339884"/>
          </a:xfrm>
          <a:prstGeom prst="rect">
            <a:avLst/>
          </a:prstGeom>
        </p:spPr>
        <p:txBody>
          <a:bodyPr vert="horz" lIns="91440" tIns="45720" rIns="91440" bIns="45720" rtlCol="0" anchor="b"/>
          <a:lstStyle>
            <a:lvl1pPr algn="l">
              <a:defRPr sz="1200"/>
            </a:lvl1pPr>
          </a:lstStyle>
          <a:p>
            <a:endParaRPr lang="pl-PL" dirty="0"/>
          </a:p>
        </p:txBody>
      </p:sp>
      <p:sp>
        <p:nvSpPr>
          <p:cNvPr id="5" name="Symbol zastępczy numeru slajdu 4"/>
          <p:cNvSpPr>
            <a:spLocks noGrp="1"/>
          </p:cNvSpPr>
          <p:nvPr>
            <p:ph type="sldNum" sz="quarter" idx="3"/>
          </p:nvPr>
        </p:nvSpPr>
        <p:spPr>
          <a:xfrm>
            <a:off x="5622802" y="6456611"/>
            <a:ext cx="4301543" cy="339884"/>
          </a:xfrm>
          <a:prstGeom prst="rect">
            <a:avLst/>
          </a:prstGeom>
        </p:spPr>
        <p:txBody>
          <a:bodyPr vert="horz" lIns="91440" tIns="45720" rIns="91440" bIns="45720" rtlCol="0" anchor="b"/>
          <a:lstStyle>
            <a:lvl1pPr algn="r">
              <a:defRPr sz="1200"/>
            </a:lvl1pPr>
          </a:lstStyle>
          <a:p>
            <a:fld id="{DD8B21CF-8D73-4311-9B7F-12EA652CC1E7}" type="slidenum">
              <a:rPr lang="pl-PL" smtClean="0"/>
              <a:pPr/>
              <a:t>‹#›</a:t>
            </a:fld>
            <a:endParaRPr lang="pl-PL" dirty="0"/>
          </a:p>
        </p:txBody>
      </p:sp>
    </p:spTree>
    <p:extLst>
      <p:ext uri="{BB962C8B-B14F-4D97-AF65-F5344CB8AC3E}">
        <p14:creationId xmlns:p14="http://schemas.microsoft.com/office/powerpoint/2010/main" val="27139252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3263900" y="509588"/>
            <a:ext cx="3398838" cy="2549525"/>
          </a:xfrm>
          <a:prstGeom prst="rect">
            <a:avLst/>
          </a:prstGeom>
        </p:spPr>
        <p:txBody>
          <a:bodyPr/>
          <a:lstStyle/>
          <a:p>
            <a:pPr lvl="0"/>
            <a:endParaRPr dirty="0"/>
          </a:p>
        </p:txBody>
      </p:sp>
      <p:sp>
        <p:nvSpPr>
          <p:cNvPr id="30" name="Shape 30"/>
          <p:cNvSpPr>
            <a:spLocks noGrp="1"/>
          </p:cNvSpPr>
          <p:nvPr>
            <p:ph type="body" sz="quarter" idx="1"/>
          </p:nvPr>
        </p:nvSpPr>
        <p:spPr>
          <a:xfrm>
            <a:off x="1323558" y="3228899"/>
            <a:ext cx="7279535" cy="3058954"/>
          </a:xfrm>
          <a:prstGeom prst="rect">
            <a:avLst/>
          </a:prstGeom>
        </p:spPr>
        <p:txBody>
          <a:bodyPr/>
          <a:lstStyle/>
          <a:p>
            <a:pPr lvl="0"/>
            <a:endParaRPr/>
          </a:p>
        </p:txBody>
      </p:sp>
    </p:spTree>
    <p:extLst>
      <p:ext uri="{BB962C8B-B14F-4D97-AF65-F5344CB8AC3E}">
        <p14:creationId xmlns:p14="http://schemas.microsoft.com/office/powerpoint/2010/main" val="2860267859"/>
      </p:ext>
    </p:extLst>
  </p:cSld>
  <p:clrMap bg1="lt1" tx1="dk1" bg2="lt2" tx2="dk2" accent1="accent1" accent2="accent2" accent3="accent3" accent4="accent4" accent5="accent5" accent6="accent6" hlink="hlink" folHlink="folHlink"/>
  <p:hf hdr="0" ftr="0" dt="0"/>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ytuł i podtytuł z grafiką">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pic>
        <p:nvPicPr>
          <p:cNvPr id="1026" name="Picture 2" descr="D:\Moje obrazy\logo zus\logoZUSnoweRozwiniecie.png"/>
          <p:cNvPicPr>
            <a:picLocks noChangeAspect="1" noChangeArrowheads="1"/>
          </p:cNvPicPr>
          <p:nvPr userDrawn="1"/>
        </p:nvPicPr>
        <p:blipFill>
          <a:blip r:embed="rId3" cstate="print">
            <a:biLevel thresh="25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90747" y="8682125"/>
            <a:ext cx="2560325" cy="5754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a 3"/>
          <p:cNvGrpSpPr/>
          <p:nvPr userDrawn="1"/>
        </p:nvGrpSpPr>
        <p:grpSpPr>
          <a:xfrm>
            <a:off x="-12998" y="0"/>
            <a:ext cx="13017798" cy="9769012"/>
            <a:chOff x="-12998" y="0"/>
            <a:chExt cx="13017798" cy="9769012"/>
          </a:xfrm>
        </p:grpSpPr>
        <p:sp>
          <p:nvSpPr>
            <p:cNvPr id="19" name="Trapez 3"/>
            <p:cNvSpPr/>
            <p:nvPr/>
          </p:nvSpPr>
          <p:spPr>
            <a:xfrm>
              <a:off x="-12998" y="7678476"/>
              <a:ext cx="13017797" cy="2090536"/>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3153589"/>
                <a:gd name="connsiteY0" fmla="*/ 1143022 h 1145878"/>
                <a:gd name="connsiteX1" fmla="*/ 920097 w 13153589"/>
                <a:gd name="connsiteY1" fmla="*/ 1588 h 1145878"/>
                <a:gd name="connsiteX2" fmla="*/ 13150586 w 13153589"/>
                <a:gd name="connsiteY2" fmla="*/ 0 h 1145878"/>
                <a:gd name="connsiteX3" fmla="*/ 13153497 w 13153589"/>
                <a:gd name="connsiteY3" fmla="*/ 1145878 h 1145878"/>
                <a:gd name="connsiteX4" fmla="*/ 0 w 13153589"/>
                <a:gd name="connsiteY4" fmla="*/ 1143022 h 1145878"/>
                <a:gd name="connsiteX0" fmla="*/ 0 w 13153589"/>
                <a:gd name="connsiteY0" fmla="*/ 1146671 h 1149527"/>
                <a:gd name="connsiteX1" fmla="*/ 833477 w 13153589"/>
                <a:gd name="connsiteY1" fmla="*/ 0 h 1149527"/>
                <a:gd name="connsiteX2" fmla="*/ 13150586 w 13153589"/>
                <a:gd name="connsiteY2" fmla="*/ 3649 h 1149527"/>
                <a:gd name="connsiteX3" fmla="*/ 13153497 w 13153589"/>
                <a:gd name="connsiteY3" fmla="*/ 1149527 h 1149527"/>
                <a:gd name="connsiteX4" fmla="*/ 0 w 13153589"/>
                <a:gd name="connsiteY4" fmla="*/ 1146671 h 114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589" h="1149527">
                  <a:moveTo>
                    <a:pt x="0" y="1146671"/>
                  </a:moveTo>
                  <a:lnTo>
                    <a:pt x="833477" y="0"/>
                  </a:lnTo>
                  <a:lnTo>
                    <a:pt x="13150586" y="3649"/>
                  </a:lnTo>
                  <a:cubicBezTo>
                    <a:pt x="13149804" y="392752"/>
                    <a:pt x="13154279" y="760424"/>
                    <a:pt x="13153497" y="1149527"/>
                  </a:cubicBezTo>
                  <a:lnTo>
                    <a:pt x="0" y="1146671"/>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0" name="Prostokąt 19"/>
            <p:cNvSpPr/>
            <p:nvPr userDrawn="1"/>
          </p:nvSpPr>
          <p:spPr>
            <a:xfrm>
              <a:off x="0" y="8178527"/>
              <a:ext cx="13004800" cy="1590485"/>
            </a:xfrm>
            <a:prstGeom prst="rect">
              <a:avLst/>
            </a:prstGeom>
            <a:solidFill>
              <a:schemeClr val="tx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1" name="Trójkąt prostokątny 14"/>
            <p:cNvSpPr/>
            <p:nvPr/>
          </p:nvSpPr>
          <p:spPr>
            <a:xfrm flipV="1">
              <a:off x="-2756" y="8171381"/>
              <a:ext cx="621929" cy="1596952"/>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 name="connsiteX0" fmla="*/ 0 w 604316"/>
                <a:gd name="connsiteY0" fmla="*/ 787325 h 1599332"/>
                <a:gd name="connsiteX1" fmla="*/ 0 w 604316"/>
                <a:gd name="connsiteY1" fmla="*/ 0 h 1599332"/>
                <a:gd name="connsiteX2" fmla="*/ 604316 w 604316"/>
                <a:gd name="connsiteY2" fmla="*/ 1599332 h 1599332"/>
                <a:gd name="connsiteX3" fmla="*/ 0 w 604316"/>
                <a:gd name="connsiteY3" fmla="*/ 787325 h 1599332"/>
                <a:gd name="connsiteX0" fmla="*/ 0 w 604316"/>
                <a:gd name="connsiteY0" fmla="*/ 1596950 h 1599332"/>
                <a:gd name="connsiteX1" fmla="*/ 0 w 604316"/>
                <a:gd name="connsiteY1" fmla="*/ 0 h 1599332"/>
                <a:gd name="connsiteX2" fmla="*/ 604316 w 604316"/>
                <a:gd name="connsiteY2" fmla="*/ 1599332 h 1599332"/>
                <a:gd name="connsiteX3" fmla="*/ 0 w 604316"/>
                <a:gd name="connsiteY3" fmla="*/ 1596950 h 1599332"/>
                <a:gd name="connsiteX0" fmla="*/ 0 w 613841"/>
                <a:gd name="connsiteY0" fmla="*/ 1596950 h 1596950"/>
                <a:gd name="connsiteX1" fmla="*/ 0 w 613841"/>
                <a:gd name="connsiteY1" fmla="*/ 0 h 1596950"/>
                <a:gd name="connsiteX2" fmla="*/ 613841 w 613841"/>
                <a:gd name="connsiteY2" fmla="*/ 1594570 h 1596950"/>
                <a:gd name="connsiteX3" fmla="*/ 0 w 613841"/>
                <a:gd name="connsiteY3" fmla="*/ 1596950 h 1596950"/>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0 w 611460"/>
                <a:gd name="connsiteY0" fmla="*/ 1589806 h 1589806"/>
                <a:gd name="connsiteX1" fmla="*/ 0 w 611460"/>
                <a:gd name="connsiteY1" fmla="*/ 0 h 1589806"/>
                <a:gd name="connsiteX2" fmla="*/ 611460 w 611460"/>
                <a:gd name="connsiteY2" fmla="*/ 1585045 h 1589806"/>
                <a:gd name="connsiteX3" fmla="*/ 0 w 611460"/>
                <a:gd name="connsiteY3" fmla="*/ 1589806 h 1589806"/>
                <a:gd name="connsiteX0" fmla="*/ 0 w 613841"/>
                <a:gd name="connsiteY0" fmla="*/ 1589806 h 1589806"/>
                <a:gd name="connsiteX1" fmla="*/ 0 w 613841"/>
                <a:gd name="connsiteY1" fmla="*/ 0 h 1589806"/>
                <a:gd name="connsiteX2" fmla="*/ 613841 w 613841"/>
                <a:gd name="connsiteY2" fmla="*/ 1587426 h 1589806"/>
                <a:gd name="connsiteX3" fmla="*/ 0 w 613841"/>
                <a:gd name="connsiteY3" fmla="*/ 1589806 h 1589806"/>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2381 w 613841"/>
                <a:gd name="connsiteY0" fmla="*/ 1596950 h 1596950"/>
                <a:gd name="connsiteX1" fmla="*/ 0 w 613841"/>
                <a:gd name="connsiteY1" fmla="*/ 0 h 1596950"/>
                <a:gd name="connsiteX2" fmla="*/ 613841 w 613841"/>
                <a:gd name="connsiteY2" fmla="*/ 1594570 h 1596950"/>
                <a:gd name="connsiteX3" fmla="*/ 2381 w 613841"/>
                <a:gd name="connsiteY3" fmla="*/ 1596950 h 1596950"/>
                <a:gd name="connsiteX0" fmla="*/ 105 w 616327"/>
                <a:gd name="connsiteY0" fmla="*/ 1596950 h 1596950"/>
                <a:gd name="connsiteX1" fmla="*/ 2486 w 616327"/>
                <a:gd name="connsiteY1" fmla="*/ 0 h 1596950"/>
                <a:gd name="connsiteX2" fmla="*/ 616327 w 616327"/>
                <a:gd name="connsiteY2" fmla="*/ 1594570 h 1596950"/>
                <a:gd name="connsiteX3" fmla="*/ 105 w 616327"/>
                <a:gd name="connsiteY3" fmla="*/ 1596950 h 1596950"/>
                <a:gd name="connsiteX0" fmla="*/ 105 w 609303"/>
                <a:gd name="connsiteY0" fmla="*/ 1596950 h 1596952"/>
                <a:gd name="connsiteX1" fmla="*/ 2486 w 609303"/>
                <a:gd name="connsiteY1" fmla="*/ 0 h 1596952"/>
                <a:gd name="connsiteX2" fmla="*/ 609303 w 609303"/>
                <a:gd name="connsiteY2" fmla="*/ 1596952 h 1596952"/>
                <a:gd name="connsiteX3" fmla="*/ 105 w 609303"/>
                <a:gd name="connsiteY3" fmla="*/ 1596950 h 1596952"/>
                <a:gd name="connsiteX0" fmla="*/ 2302 w 611500"/>
                <a:gd name="connsiteY0" fmla="*/ 1596950 h 1596952"/>
                <a:gd name="connsiteX1" fmla="*/ 0 w 611500"/>
                <a:gd name="connsiteY1" fmla="*/ 0 h 1596952"/>
                <a:gd name="connsiteX2" fmla="*/ 611500 w 611500"/>
                <a:gd name="connsiteY2" fmla="*/ 1596952 h 1596952"/>
                <a:gd name="connsiteX3" fmla="*/ 2302 w 611500"/>
                <a:gd name="connsiteY3" fmla="*/ 1596950 h 1596952"/>
              </a:gdLst>
              <a:ahLst/>
              <a:cxnLst>
                <a:cxn ang="0">
                  <a:pos x="connsiteX0" y="connsiteY0"/>
                </a:cxn>
                <a:cxn ang="0">
                  <a:pos x="connsiteX1" y="connsiteY1"/>
                </a:cxn>
                <a:cxn ang="0">
                  <a:pos x="connsiteX2" y="connsiteY2"/>
                </a:cxn>
                <a:cxn ang="0">
                  <a:pos x="connsiteX3" y="connsiteY3"/>
                </a:cxn>
              </a:cxnLst>
              <a:rect l="l" t="t" r="r" b="b"/>
              <a:pathLst>
                <a:path w="611500" h="1596952">
                  <a:moveTo>
                    <a:pt x="2302" y="1596950"/>
                  </a:moveTo>
                  <a:cubicBezTo>
                    <a:pt x="1508" y="1064633"/>
                    <a:pt x="794" y="532317"/>
                    <a:pt x="0" y="0"/>
                  </a:cubicBezTo>
                  <a:lnTo>
                    <a:pt x="611500" y="1596952"/>
                  </a:lnTo>
                  <a:lnTo>
                    <a:pt x="2302" y="159695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6" name="Prostokąt 5"/>
            <p:cNvSpPr/>
            <p:nvPr userDrawn="1"/>
          </p:nvSpPr>
          <p:spPr>
            <a:xfrm>
              <a:off x="6495900" y="0"/>
              <a:ext cx="6508899" cy="7678476"/>
            </a:xfrm>
            <a:prstGeom prst="rect">
              <a:avLst/>
            </a:prstGeom>
            <a:solidFill>
              <a:schemeClr val="accent1">
                <a:alpha val="50000"/>
              </a:scheme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sp>
        <p:nvSpPr>
          <p:cNvPr id="29" name="Symbol zastępczy tekstu 2"/>
          <p:cNvSpPr>
            <a:spLocks noGrp="1"/>
          </p:cNvSpPr>
          <p:nvPr userDrawn="1">
            <p:ph type="body" sz="quarter" idx="13" hasCustomPrompt="1"/>
          </p:nvPr>
        </p:nvSpPr>
        <p:spPr>
          <a:xfrm>
            <a:off x="7042248" y="268289"/>
            <a:ext cx="5329238" cy="504055"/>
          </a:xfrm>
          <a:prstGeom prst="rect">
            <a:avLst/>
          </a:prstGeom>
        </p:spPr>
        <p:txBody>
          <a:bodyPr anchor="t">
            <a:normAutofit/>
          </a:bodyPr>
          <a:lstStyle>
            <a:lvl1pPr marL="0" indent="0" algn="l">
              <a:spcBef>
                <a:spcPts val="0"/>
              </a:spcBef>
              <a:buNone/>
              <a:defRPr sz="2500" baseline="0">
                <a:solidFill>
                  <a:schemeClr val="bg1"/>
                </a:solidFill>
                <a:latin typeface="Calibri Light" panose="020F0302020204030204" pitchFamily="34" charset="0"/>
              </a:defRPr>
            </a:lvl1pPr>
          </a:lstStyle>
          <a:p>
            <a:pPr lvl="0"/>
            <a:r>
              <a:rPr lang="pl-PL" dirty="0"/>
              <a:t>Miejsce i data</a:t>
            </a:r>
          </a:p>
        </p:txBody>
      </p:sp>
      <p:pic>
        <p:nvPicPr>
          <p:cNvPr id="5"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990000" y="8683200"/>
            <a:ext cx="25606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Symbol zastępczy tekstu 2"/>
          <p:cNvSpPr>
            <a:spLocks noGrp="1"/>
          </p:cNvSpPr>
          <p:nvPr>
            <p:ph type="body" sz="quarter" idx="15" hasCustomPrompt="1"/>
          </p:nvPr>
        </p:nvSpPr>
        <p:spPr>
          <a:xfrm>
            <a:off x="7056064" y="6586760"/>
            <a:ext cx="5567016" cy="865187"/>
          </a:xfrm>
          <a:prstGeom prst="rect">
            <a:avLst/>
          </a:prstGeom>
        </p:spPr>
        <p:txBody>
          <a:bodyPr anchor="t">
            <a:normAutofit/>
          </a:bodyPr>
          <a:lstStyle>
            <a:lvl1pPr marL="0" indent="0" algn="l">
              <a:spcBef>
                <a:spcPts val="0"/>
              </a:spcBef>
              <a:buNone/>
              <a:defRPr sz="2500" baseline="0">
                <a:solidFill>
                  <a:schemeClr val="bg1"/>
                </a:solidFill>
                <a:latin typeface="Calibri Light" panose="020F0302020204030204" pitchFamily="34" charset="0"/>
              </a:defRPr>
            </a:lvl1pPr>
          </a:lstStyle>
          <a:p>
            <a:pPr lvl="0"/>
            <a:r>
              <a:rPr lang="pl-PL" dirty="0"/>
              <a:t>Imię i nazwisko prelegenta </a:t>
            </a:r>
            <a:br>
              <a:rPr lang="pl-PL" dirty="0"/>
            </a:br>
            <a:r>
              <a:rPr lang="pl-PL" dirty="0"/>
              <a:t>Stanowisko</a:t>
            </a:r>
          </a:p>
        </p:txBody>
      </p:sp>
      <p:sp>
        <p:nvSpPr>
          <p:cNvPr id="22" name="Symbol zastępczy tekstu 2"/>
          <p:cNvSpPr>
            <a:spLocks noGrp="1"/>
          </p:cNvSpPr>
          <p:nvPr>
            <p:ph type="body" sz="quarter" idx="11" hasCustomPrompt="1"/>
          </p:nvPr>
        </p:nvSpPr>
        <p:spPr>
          <a:xfrm>
            <a:off x="7060008" y="5003675"/>
            <a:ext cx="5563072" cy="1080120"/>
          </a:xfrm>
          <a:prstGeom prst="rect">
            <a:avLst/>
          </a:prstGeom>
        </p:spPr>
        <p:txBody>
          <a:bodyPr anchor="t">
            <a:normAutofit/>
          </a:bodyPr>
          <a:lstStyle>
            <a:lvl1pPr marL="0" marR="0" indent="0" algn="l" defTabSz="584200" eaLnBrk="1" fontAlgn="auto" latinLnBrk="0" hangingPunct="1">
              <a:lnSpc>
                <a:spcPct val="100000"/>
              </a:lnSpc>
              <a:spcBef>
                <a:spcPts val="0"/>
              </a:spcBef>
              <a:spcAft>
                <a:spcPts val="0"/>
              </a:spcAft>
              <a:buClrTx/>
              <a:buSzPct val="75000"/>
              <a:buFontTx/>
              <a:buNone/>
              <a:tabLst/>
              <a:defRPr sz="3400" b="1" baseline="0">
                <a:solidFill>
                  <a:schemeClr val="bg1"/>
                </a:solidFill>
                <a:latin typeface="Calibri Light" panose="020F0302020204030204" pitchFamily="34" charset="0"/>
              </a:defRPr>
            </a:lvl1pPr>
          </a:lstStyle>
          <a:p>
            <a:pPr lvl="0"/>
            <a:r>
              <a:rPr lang="pl-PL" dirty="0"/>
              <a:t>Podtytuł</a:t>
            </a:r>
          </a:p>
        </p:txBody>
      </p:sp>
      <p:sp>
        <p:nvSpPr>
          <p:cNvPr id="23" name="Shape 35"/>
          <p:cNvSpPr/>
          <p:nvPr userDrawn="1"/>
        </p:nvSpPr>
        <p:spPr>
          <a:xfrm>
            <a:off x="7192764" y="4423220"/>
            <a:ext cx="1270000" cy="212031"/>
          </a:xfrm>
          <a:prstGeom prst="rect">
            <a:avLst/>
          </a:prstGeom>
          <a:solidFill>
            <a:schemeClr val="tx1"/>
          </a:solidFill>
          <a:ln w="12700">
            <a:noFill/>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25" name="Tytuł 1"/>
          <p:cNvSpPr>
            <a:spLocks noGrp="1"/>
          </p:cNvSpPr>
          <p:nvPr>
            <p:ph type="title" hasCustomPrompt="1"/>
          </p:nvPr>
        </p:nvSpPr>
        <p:spPr>
          <a:xfrm>
            <a:off x="7042248" y="1060376"/>
            <a:ext cx="5580832" cy="2952328"/>
          </a:xfrm>
          <a:prstGeom prst="rect">
            <a:avLst/>
          </a:prstGeom>
        </p:spPr>
        <p:txBody>
          <a:bodyPr/>
          <a:lstStyle>
            <a:lvl1pPr algn="l">
              <a:spcBef>
                <a:spcPts val="0"/>
              </a:spcBef>
              <a:defRPr sz="6400" b="1" baseline="0">
                <a:solidFill>
                  <a:schemeClr val="bg1"/>
                </a:solidFill>
                <a:latin typeface="Calibri" panose="020F0502020204030204" pitchFamily="34" charset="0"/>
              </a:defRPr>
            </a:lvl1pPr>
          </a:lstStyle>
          <a:p>
            <a:r>
              <a:rPr lang="pl-PL" dirty="0"/>
              <a:t>Tutaj proszę wpisać tytuł prezentacji</a:t>
            </a:r>
          </a:p>
        </p:txBody>
      </p:sp>
      <p:sp>
        <p:nvSpPr>
          <p:cNvPr id="26" name="Symbol zastępczy tekstu 2"/>
          <p:cNvSpPr>
            <a:spLocks noGrp="1"/>
          </p:cNvSpPr>
          <p:nvPr>
            <p:ph type="body" sz="quarter" idx="14" hasCustomPrompt="1"/>
          </p:nvPr>
        </p:nvSpPr>
        <p:spPr>
          <a:xfrm>
            <a:off x="957784" y="8693224"/>
            <a:ext cx="8208912" cy="432594"/>
          </a:xfrm>
          <a:prstGeom prst="rect">
            <a:avLst/>
          </a:prstGeom>
        </p:spPr>
        <p:txBody>
          <a:bodyPr anchor="t">
            <a:noAutofit/>
          </a:bodyPr>
          <a:lstStyle>
            <a:lvl1pPr marL="0" indent="0" algn="l">
              <a:spcBef>
                <a:spcPts val="0"/>
              </a:spcBef>
              <a:spcAft>
                <a:spcPts val="0"/>
              </a:spcAft>
              <a:buNone/>
              <a:defRPr sz="2500" baseline="0">
                <a:solidFill>
                  <a:schemeClr val="bg1"/>
                </a:solidFill>
                <a:latin typeface="Calibri Light" panose="020F0302020204030204" pitchFamily="34" charset="0"/>
              </a:defRPr>
            </a:lvl1pPr>
          </a:lstStyle>
          <a:p>
            <a:pPr lvl="0"/>
            <a:r>
              <a:rPr lang="pl-PL" dirty="0"/>
              <a:t>Nazwa jednostki lub komórki</a:t>
            </a:r>
          </a:p>
        </p:txBody>
      </p:sp>
    </p:spTree>
    <p:extLst>
      <p:ext uri="{BB962C8B-B14F-4D97-AF65-F5344CB8AC3E}">
        <p14:creationId xmlns:p14="http://schemas.microsoft.com/office/powerpoint/2010/main" val="273684085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asic Layout">
    <p:bg>
      <p:bgPr>
        <a:gradFill>
          <a:gsLst>
            <a:gs pos="0">
              <a:schemeClr val="bg1"/>
            </a:gs>
            <a:gs pos="100000">
              <a:schemeClr val="accent1">
                <a:tint val="23500"/>
                <a:satMod val="160000"/>
                <a:alpha val="0"/>
              </a:schemeClr>
            </a:gs>
          </a:gsLst>
          <a:lin ang="5400000" scaled="0"/>
        </a:gra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34151"/>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326539"/>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091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52895" y="234151"/>
            <a:ext cx="12699011" cy="928529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en-US" sz="2900" kern="1200" dirty="0">
              <a:solidFill>
                <a:prstClr val="white"/>
              </a:solidFill>
            </a:endParaRPr>
          </a:p>
        </p:txBody>
      </p:sp>
      <p:sp>
        <p:nvSpPr>
          <p:cNvPr id="10" name="Text Placeholder 9"/>
          <p:cNvSpPr>
            <a:spLocks noGrp="1"/>
          </p:cNvSpPr>
          <p:nvPr>
            <p:ph type="body" sz="quarter" idx="10" hasCustomPrompt="1"/>
          </p:nvPr>
        </p:nvSpPr>
        <p:spPr>
          <a:xfrm>
            <a:off x="0" y="370699"/>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463087"/>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34415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34151"/>
            <a:ext cx="13004800" cy="1092388"/>
          </a:xfrm>
          <a:prstGeom prst="rect">
            <a:avLst/>
          </a:prstGeom>
        </p:spPr>
        <p:txBody>
          <a:bodyPr lIns="145646" tIns="72823" rIns="145646" bIns="72823" anchor="ctr"/>
          <a:lstStyle>
            <a:lvl1pPr marL="0" indent="0" algn="ctr">
              <a:buNone/>
              <a:defRPr sz="57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326539"/>
            <a:ext cx="13004800" cy="546194"/>
          </a:xfrm>
          <a:prstGeom prst="rect">
            <a:avLst/>
          </a:prstGeom>
        </p:spPr>
        <p:txBody>
          <a:bodyPr lIns="145646" tIns="72823" rIns="145646" bIns="72823" anchor="ctr"/>
          <a:lstStyle>
            <a:lvl1pPr marL="0" indent="0" algn="ctr">
              <a:buNone/>
              <a:defRPr sz="2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152895" y="2145830"/>
            <a:ext cx="12699011" cy="737361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en-US" sz="2900" kern="1200" dirty="0">
              <a:solidFill>
                <a:prstClr val="white"/>
              </a:solidFill>
            </a:endParaRPr>
          </a:p>
        </p:txBody>
      </p:sp>
    </p:spTree>
    <p:extLst>
      <p:ext uri="{BB962C8B-B14F-4D97-AF65-F5344CB8AC3E}">
        <p14:creationId xmlns:p14="http://schemas.microsoft.com/office/powerpoint/2010/main" val="3656406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44428"/>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436816"/>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4" name="Picture Placeholder 2"/>
          <p:cNvSpPr>
            <a:spLocks noGrp="1"/>
          </p:cNvSpPr>
          <p:nvPr>
            <p:ph type="pic" idx="1" hasCustomPrompt="1"/>
          </p:nvPr>
        </p:nvSpPr>
        <p:spPr>
          <a:xfrm>
            <a:off x="972186" y="2532233"/>
            <a:ext cx="1843405" cy="1918284"/>
          </a:xfrm>
          <a:prstGeom prst="rect">
            <a:avLst/>
          </a:prstGeom>
          <a:solidFill>
            <a:schemeClr val="bg1">
              <a:lumMod val="95000"/>
            </a:schemeClr>
          </a:solidFill>
          <a:ln w="25400">
            <a:noFill/>
          </a:ln>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25" name="Picture Placeholder 2"/>
          <p:cNvSpPr>
            <a:spLocks noGrp="1"/>
          </p:cNvSpPr>
          <p:nvPr>
            <p:ph type="pic" idx="12" hasCustomPrompt="1"/>
          </p:nvPr>
        </p:nvSpPr>
        <p:spPr>
          <a:xfrm>
            <a:off x="972186" y="4793603"/>
            <a:ext cx="1843405" cy="1918284"/>
          </a:xfrm>
          <a:prstGeom prst="rect">
            <a:avLst/>
          </a:prstGeom>
          <a:solidFill>
            <a:schemeClr val="bg1">
              <a:lumMod val="95000"/>
            </a:schemeClr>
          </a:solidFill>
          <a:ln w="25400">
            <a:noFill/>
          </a:ln>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26" name="Picture Placeholder 2"/>
          <p:cNvSpPr>
            <a:spLocks noGrp="1"/>
          </p:cNvSpPr>
          <p:nvPr>
            <p:ph type="pic" idx="13" hasCustomPrompt="1"/>
          </p:nvPr>
        </p:nvSpPr>
        <p:spPr>
          <a:xfrm>
            <a:off x="972186" y="7054972"/>
            <a:ext cx="1843405" cy="1918284"/>
          </a:xfrm>
          <a:prstGeom prst="rect">
            <a:avLst/>
          </a:prstGeom>
          <a:solidFill>
            <a:schemeClr val="bg1">
              <a:lumMod val="95000"/>
            </a:schemeClr>
          </a:solidFill>
          <a:ln w="25400">
            <a:noFill/>
          </a:ln>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27" name="Rectangle 26"/>
          <p:cNvSpPr/>
          <p:nvPr userDrawn="1"/>
        </p:nvSpPr>
        <p:spPr>
          <a:xfrm>
            <a:off x="3080903" y="2532233"/>
            <a:ext cx="9923897" cy="1918293"/>
          </a:xfrm>
          <a:prstGeom prst="rect">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28" name="Rectangle 27"/>
          <p:cNvSpPr/>
          <p:nvPr userDrawn="1"/>
        </p:nvSpPr>
        <p:spPr>
          <a:xfrm>
            <a:off x="3080903" y="4793602"/>
            <a:ext cx="9923897" cy="1918293"/>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29" name="Rectangle 28"/>
          <p:cNvSpPr/>
          <p:nvPr userDrawn="1"/>
        </p:nvSpPr>
        <p:spPr>
          <a:xfrm>
            <a:off x="3080903" y="7054971"/>
            <a:ext cx="9923897" cy="1918293"/>
          </a:xfrm>
          <a:prstGeom prst="rect">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30" name="Rectangle 29"/>
          <p:cNvSpPr/>
          <p:nvPr userDrawn="1"/>
        </p:nvSpPr>
        <p:spPr>
          <a:xfrm>
            <a:off x="0" y="2532233"/>
            <a:ext cx="728044" cy="1918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31" name="Rectangle 30"/>
          <p:cNvSpPr/>
          <p:nvPr userDrawn="1"/>
        </p:nvSpPr>
        <p:spPr>
          <a:xfrm>
            <a:off x="0" y="4793602"/>
            <a:ext cx="728044" cy="19182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32" name="Rectangle 31"/>
          <p:cNvSpPr/>
          <p:nvPr userDrawn="1"/>
        </p:nvSpPr>
        <p:spPr>
          <a:xfrm>
            <a:off x="0" y="7054971"/>
            <a:ext cx="728044" cy="1918293"/>
          </a:xfrm>
          <a:prstGeom prst="rect">
            <a:avLst/>
          </a:prstGeom>
          <a:solidFill>
            <a:schemeClr val="accent3">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grpSp>
        <p:nvGrpSpPr>
          <p:cNvPr id="33" name="Group 2">
            <a:extLst>
              <a:ext uri="{FF2B5EF4-FFF2-40B4-BE49-F238E27FC236}">
                <a16:creationId xmlns="" xmlns:a16="http://schemas.microsoft.com/office/drawing/2014/main" id="{6E3CB9E0-2383-4255-9EF1-8268A614EEEE}"/>
              </a:ext>
            </a:extLst>
          </p:cNvPr>
          <p:cNvGrpSpPr/>
          <p:nvPr userDrawn="1"/>
        </p:nvGrpSpPr>
        <p:grpSpPr>
          <a:xfrm>
            <a:off x="3365" y="9572977"/>
            <a:ext cx="13001435" cy="200880"/>
            <a:chOff x="2267744" y="4865360"/>
            <a:chExt cx="8064896" cy="154663"/>
          </a:xfrm>
        </p:grpSpPr>
        <p:sp>
          <p:nvSpPr>
            <p:cNvPr id="34" name="Rectangle 1">
              <a:extLst>
                <a:ext uri="{FF2B5EF4-FFF2-40B4-BE49-F238E27FC236}">
                  <a16:creationId xmlns="" xmlns:a16="http://schemas.microsoft.com/office/drawing/2014/main" id="{4B0CF6BD-3392-4544-A141-29F47B1CE57E}"/>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5" name="Rectangle 6">
              <a:extLst>
                <a:ext uri="{FF2B5EF4-FFF2-40B4-BE49-F238E27FC236}">
                  <a16:creationId xmlns="" xmlns:a16="http://schemas.microsoft.com/office/drawing/2014/main" id="{622324D8-4779-4A27-9B32-A15B60CA1E3F}"/>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6" name="Rectangle 7">
              <a:extLst>
                <a:ext uri="{FF2B5EF4-FFF2-40B4-BE49-F238E27FC236}">
                  <a16:creationId xmlns="" xmlns:a16="http://schemas.microsoft.com/office/drawing/2014/main" id="{70D2B963-189F-4326-8718-BF324BCA16CC}"/>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7" name="Rectangle 8">
              <a:extLst>
                <a:ext uri="{FF2B5EF4-FFF2-40B4-BE49-F238E27FC236}">
                  <a16:creationId xmlns="" xmlns:a16="http://schemas.microsoft.com/office/drawing/2014/main" id="{7759F427-4CFF-402D-BAC9-E6272942E259}"/>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8" name="Rectangle 11">
              <a:extLst>
                <a:ext uri="{FF2B5EF4-FFF2-40B4-BE49-F238E27FC236}">
                  <a16:creationId xmlns="" xmlns:a16="http://schemas.microsoft.com/office/drawing/2014/main" id="{21B2D139-E4A6-4AA1-9E91-EB0C320C9588}"/>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9" name="Rectangle 12">
              <a:extLst>
                <a:ext uri="{FF2B5EF4-FFF2-40B4-BE49-F238E27FC236}">
                  <a16:creationId xmlns="" xmlns:a16="http://schemas.microsoft.com/office/drawing/2014/main" id="{E22D69FE-AEE2-458A-BB65-4421D40B3C1E}"/>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0" name="Rectangle 13">
              <a:extLst>
                <a:ext uri="{FF2B5EF4-FFF2-40B4-BE49-F238E27FC236}">
                  <a16:creationId xmlns="" xmlns:a16="http://schemas.microsoft.com/office/drawing/2014/main" id="{3E9B7D25-0B74-47AD-A341-CC17CE7D3CF2}"/>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1" name="Rectangle 14">
              <a:extLst>
                <a:ext uri="{FF2B5EF4-FFF2-40B4-BE49-F238E27FC236}">
                  <a16:creationId xmlns="" xmlns:a16="http://schemas.microsoft.com/office/drawing/2014/main" id="{18243A91-A937-4727-AA0C-64F7155E171A}"/>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2" name="Rectangle 15">
              <a:extLst>
                <a:ext uri="{FF2B5EF4-FFF2-40B4-BE49-F238E27FC236}">
                  <a16:creationId xmlns="" xmlns:a16="http://schemas.microsoft.com/office/drawing/2014/main" id="{DB98DEF8-FADC-4903-9196-0628B7FF4D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3" name="Rectangle 16">
              <a:extLst>
                <a:ext uri="{FF2B5EF4-FFF2-40B4-BE49-F238E27FC236}">
                  <a16:creationId xmlns="" xmlns:a16="http://schemas.microsoft.com/office/drawing/2014/main" id="{476076CE-F29A-4765-BAB5-55EF8812AA28}"/>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4" name="Rectangle 17">
              <a:extLst>
                <a:ext uri="{FF2B5EF4-FFF2-40B4-BE49-F238E27FC236}">
                  <a16:creationId xmlns="" xmlns:a16="http://schemas.microsoft.com/office/drawing/2014/main" id="{7564AFBA-D0EF-48DA-A6B6-20BBAB6A51E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5" name="Rectangle 18">
              <a:extLst>
                <a:ext uri="{FF2B5EF4-FFF2-40B4-BE49-F238E27FC236}">
                  <a16:creationId xmlns="" xmlns:a16="http://schemas.microsoft.com/office/drawing/2014/main" id="{95C98BE3-6F7D-4D6D-A2E6-A7DCB674C51A}"/>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6" name="Rectangle 19">
              <a:extLst>
                <a:ext uri="{FF2B5EF4-FFF2-40B4-BE49-F238E27FC236}">
                  <a16:creationId xmlns="" xmlns:a16="http://schemas.microsoft.com/office/drawing/2014/main" id="{9654DC83-FBA6-4C1B-8A2E-CCDCC688FEE7}"/>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7" name="Rectangle 20">
              <a:extLst>
                <a:ext uri="{FF2B5EF4-FFF2-40B4-BE49-F238E27FC236}">
                  <a16:creationId xmlns="" xmlns:a16="http://schemas.microsoft.com/office/drawing/2014/main" id="{09B23FBB-894F-4244-A484-4FA3442C3C2D}"/>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8" name="Rectangle 21">
              <a:extLst>
                <a:ext uri="{FF2B5EF4-FFF2-40B4-BE49-F238E27FC236}">
                  <a16:creationId xmlns="" xmlns:a16="http://schemas.microsoft.com/office/drawing/2014/main" id="{04F25DA4-74DC-4F1B-9ACF-4FA301DEEDD5}"/>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9" name="Rectangle 22">
              <a:extLst>
                <a:ext uri="{FF2B5EF4-FFF2-40B4-BE49-F238E27FC236}">
                  <a16:creationId xmlns="" xmlns:a16="http://schemas.microsoft.com/office/drawing/2014/main" id="{47C35BF7-5E1C-4341-8835-40B8D75CE509}"/>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grpSp>
    </p:spTree>
    <p:extLst>
      <p:ext uri="{BB962C8B-B14F-4D97-AF65-F5344CB8AC3E}">
        <p14:creationId xmlns:p14="http://schemas.microsoft.com/office/powerpoint/2010/main" val="1963782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Pentagon 6"/>
          <p:cNvSpPr/>
          <p:nvPr userDrawn="1"/>
        </p:nvSpPr>
        <p:spPr>
          <a:xfrm>
            <a:off x="5068641" y="2767411"/>
            <a:ext cx="4710581" cy="682667"/>
          </a:xfrm>
          <a:prstGeom prst="homePlate">
            <a:avLst>
              <a:gd name="adj" fmla="val 58282"/>
            </a:avLst>
          </a:prstGeom>
          <a:solidFill>
            <a:schemeClr val="accent4">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8" name="Pentagon 7"/>
          <p:cNvSpPr/>
          <p:nvPr userDrawn="1"/>
        </p:nvSpPr>
        <p:spPr>
          <a:xfrm>
            <a:off x="5068641" y="3723455"/>
            <a:ext cx="5222582" cy="682667"/>
          </a:xfrm>
          <a:prstGeom prst="homePlate">
            <a:avLst>
              <a:gd name="adj" fmla="val 58282"/>
            </a:avLst>
          </a:prstGeom>
          <a:solidFill>
            <a:schemeClr val="accent3">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9" name="Pentagon 8"/>
          <p:cNvSpPr/>
          <p:nvPr userDrawn="1"/>
        </p:nvSpPr>
        <p:spPr>
          <a:xfrm>
            <a:off x="5068641" y="4679500"/>
            <a:ext cx="5734582" cy="682667"/>
          </a:xfrm>
          <a:prstGeom prst="homePlate">
            <a:avLst>
              <a:gd name="adj" fmla="val 58282"/>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12" name="Pentagon 11"/>
          <p:cNvSpPr/>
          <p:nvPr userDrawn="1"/>
        </p:nvSpPr>
        <p:spPr>
          <a:xfrm>
            <a:off x="5068641" y="5589443"/>
            <a:ext cx="6246582" cy="682667"/>
          </a:xfrm>
          <a:prstGeom prst="homePlate">
            <a:avLst>
              <a:gd name="adj" fmla="val 58282"/>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10" name="Text Placeholder 9"/>
          <p:cNvSpPr>
            <a:spLocks noGrp="1"/>
          </p:cNvSpPr>
          <p:nvPr>
            <p:ph type="body" sz="quarter" idx="10" hasCustomPrompt="1"/>
          </p:nvPr>
        </p:nvSpPr>
        <p:spPr>
          <a:xfrm>
            <a:off x="0" y="344428"/>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436816"/>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3985" y="2163115"/>
            <a:ext cx="7421269" cy="5032770"/>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1452098" y="2812717"/>
            <a:ext cx="3558091" cy="3507185"/>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grpSp>
        <p:nvGrpSpPr>
          <p:cNvPr id="30" name="Group 2">
            <a:extLst>
              <a:ext uri="{FF2B5EF4-FFF2-40B4-BE49-F238E27FC236}">
                <a16:creationId xmlns="" xmlns:a16="http://schemas.microsoft.com/office/drawing/2014/main" id="{C13A72D2-F464-40AB-BCA5-8F0F28F9501E}"/>
              </a:ext>
            </a:extLst>
          </p:cNvPr>
          <p:cNvGrpSpPr/>
          <p:nvPr userDrawn="1"/>
        </p:nvGrpSpPr>
        <p:grpSpPr>
          <a:xfrm>
            <a:off x="3365" y="9572977"/>
            <a:ext cx="13001435" cy="200880"/>
            <a:chOff x="2267744" y="4865360"/>
            <a:chExt cx="8064896" cy="154663"/>
          </a:xfrm>
        </p:grpSpPr>
        <p:sp>
          <p:nvSpPr>
            <p:cNvPr id="31" name="Rectangle 1">
              <a:extLst>
                <a:ext uri="{FF2B5EF4-FFF2-40B4-BE49-F238E27FC236}">
                  <a16:creationId xmlns="" xmlns:a16="http://schemas.microsoft.com/office/drawing/2014/main" id="{438FFFA1-D809-4F75-91E8-41D5DE88B0CA}"/>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2" name="Rectangle 6">
              <a:extLst>
                <a:ext uri="{FF2B5EF4-FFF2-40B4-BE49-F238E27FC236}">
                  <a16:creationId xmlns="" xmlns:a16="http://schemas.microsoft.com/office/drawing/2014/main" id="{6E9E44BF-838A-43E0-8C09-A63C02F7A596}"/>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3" name="Rectangle 7">
              <a:extLst>
                <a:ext uri="{FF2B5EF4-FFF2-40B4-BE49-F238E27FC236}">
                  <a16:creationId xmlns="" xmlns:a16="http://schemas.microsoft.com/office/drawing/2014/main" id="{A0F4344E-487C-4B76-A89D-090E9073C6F4}"/>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4" name="Rectangle 8">
              <a:extLst>
                <a:ext uri="{FF2B5EF4-FFF2-40B4-BE49-F238E27FC236}">
                  <a16:creationId xmlns="" xmlns:a16="http://schemas.microsoft.com/office/drawing/2014/main" id="{49C60A68-D099-48B9-9B3C-CA487F566FFB}"/>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5" name="Rectangle 11">
              <a:extLst>
                <a:ext uri="{FF2B5EF4-FFF2-40B4-BE49-F238E27FC236}">
                  <a16:creationId xmlns="" xmlns:a16="http://schemas.microsoft.com/office/drawing/2014/main" id="{1E673706-38E3-4D83-B2E4-D892E800DBB5}"/>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6" name="Rectangle 12">
              <a:extLst>
                <a:ext uri="{FF2B5EF4-FFF2-40B4-BE49-F238E27FC236}">
                  <a16:creationId xmlns="" xmlns:a16="http://schemas.microsoft.com/office/drawing/2014/main" id="{B2B00D80-B95E-42E5-9669-A63EE75AB1E6}"/>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7" name="Rectangle 13">
              <a:extLst>
                <a:ext uri="{FF2B5EF4-FFF2-40B4-BE49-F238E27FC236}">
                  <a16:creationId xmlns="" xmlns:a16="http://schemas.microsoft.com/office/drawing/2014/main" id="{3BF28E8B-36EF-45A4-B19C-E3FB3C308892}"/>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8" name="Rectangle 14">
              <a:extLst>
                <a:ext uri="{FF2B5EF4-FFF2-40B4-BE49-F238E27FC236}">
                  <a16:creationId xmlns="" xmlns:a16="http://schemas.microsoft.com/office/drawing/2014/main" id="{06219DF2-62AF-47A5-A922-5121B833BBD8}"/>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9" name="Rectangle 15">
              <a:extLst>
                <a:ext uri="{FF2B5EF4-FFF2-40B4-BE49-F238E27FC236}">
                  <a16:creationId xmlns="" xmlns:a16="http://schemas.microsoft.com/office/drawing/2014/main" id="{2FE4491E-50BC-4C05-BE33-62624D5A1DBD}"/>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0" name="Rectangle 16">
              <a:extLst>
                <a:ext uri="{FF2B5EF4-FFF2-40B4-BE49-F238E27FC236}">
                  <a16:creationId xmlns="" xmlns:a16="http://schemas.microsoft.com/office/drawing/2014/main" id="{D644C7C2-1E32-4F96-8E37-5EF1C7B510B0}"/>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1" name="Rectangle 17">
              <a:extLst>
                <a:ext uri="{FF2B5EF4-FFF2-40B4-BE49-F238E27FC236}">
                  <a16:creationId xmlns="" xmlns:a16="http://schemas.microsoft.com/office/drawing/2014/main" id="{251340D8-5710-48BB-8D79-70178F6A3652}"/>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2" name="Rectangle 18">
              <a:extLst>
                <a:ext uri="{FF2B5EF4-FFF2-40B4-BE49-F238E27FC236}">
                  <a16:creationId xmlns="" xmlns:a16="http://schemas.microsoft.com/office/drawing/2014/main" id="{852D8D65-05B6-45C6-B11C-EFB134B1BFD4}"/>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3" name="Rectangle 19">
              <a:extLst>
                <a:ext uri="{FF2B5EF4-FFF2-40B4-BE49-F238E27FC236}">
                  <a16:creationId xmlns="" xmlns:a16="http://schemas.microsoft.com/office/drawing/2014/main" id="{676FE479-DB62-4E58-A30D-E949E480A1B8}"/>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4" name="Rectangle 20">
              <a:extLst>
                <a:ext uri="{FF2B5EF4-FFF2-40B4-BE49-F238E27FC236}">
                  <a16:creationId xmlns="" xmlns:a16="http://schemas.microsoft.com/office/drawing/2014/main" id="{14E3D49C-E692-4267-9F43-814CD90ADF4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5" name="Rectangle 21">
              <a:extLst>
                <a:ext uri="{FF2B5EF4-FFF2-40B4-BE49-F238E27FC236}">
                  <a16:creationId xmlns="" xmlns:a16="http://schemas.microsoft.com/office/drawing/2014/main" id="{B7A4AE3C-8634-40A6-8134-C80DE28633AC}"/>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6" name="Rectangle 22">
              <a:extLst>
                <a:ext uri="{FF2B5EF4-FFF2-40B4-BE49-F238E27FC236}">
                  <a16:creationId xmlns="" xmlns:a16="http://schemas.microsoft.com/office/drawing/2014/main" id="{8D838F89-BC9F-49BF-A2E3-527CFE6E254B}"/>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grpSp>
    </p:spTree>
    <p:extLst>
      <p:ext uri="{BB962C8B-B14F-4D97-AF65-F5344CB8AC3E}">
        <p14:creationId xmlns:p14="http://schemas.microsoft.com/office/powerpoint/2010/main" val="2120727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0" y="0"/>
            <a:ext cx="13004800" cy="487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10" name="Text Placeholder 9"/>
          <p:cNvSpPr>
            <a:spLocks noGrp="1"/>
          </p:cNvSpPr>
          <p:nvPr>
            <p:ph type="body" sz="quarter" idx="10" hasCustomPrompt="1"/>
          </p:nvPr>
        </p:nvSpPr>
        <p:spPr>
          <a:xfrm>
            <a:off x="0" y="344428"/>
            <a:ext cx="13004800" cy="1092388"/>
          </a:xfrm>
          <a:prstGeom prst="rect">
            <a:avLst/>
          </a:prstGeom>
        </p:spPr>
        <p:txBody>
          <a:bodyPr lIns="145646" tIns="72823" rIns="145646" bIns="72823" anchor="ctr"/>
          <a:lstStyle>
            <a:lvl1pPr marL="0" indent="0" algn="ctr">
              <a:buNone/>
              <a:defRPr sz="57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436816"/>
            <a:ext cx="13004800" cy="546194"/>
          </a:xfrm>
          <a:prstGeom prst="rect">
            <a:avLst/>
          </a:prstGeom>
        </p:spPr>
        <p:txBody>
          <a:bodyPr lIns="145646" tIns="72823" rIns="145646" bIns="72823" anchor="ctr"/>
          <a:lstStyle>
            <a:lvl1pPr marL="0" indent="0" algn="ctr">
              <a:buNone/>
              <a:defRPr sz="2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5091" y="2046114"/>
            <a:ext cx="4797622" cy="77464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9267508" y="2308084"/>
            <a:ext cx="2766884" cy="5698645"/>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grpSp>
        <p:nvGrpSpPr>
          <p:cNvPr id="30" name="Group 2">
            <a:extLst>
              <a:ext uri="{FF2B5EF4-FFF2-40B4-BE49-F238E27FC236}">
                <a16:creationId xmlns="" xmlns:a16="http://schemas.microsoft.com/office/drawing/2014/main" id="{8B87355E-D241-4F84-8E34-F12EFC8C5311}"/>
              </a:ext>
            </a:extLst>
          </p:cNvPr>
          <p:cNvGrpSpPr/>
          <p:nvPr userDrawn="1"/>
        </p:nvGrpSpPr>
        <p:grpSpPr>
          <a:xfrm>
            <a:off x="3365" y="9572977"/>
            <a:ext cx="13001435" cy="200880"/>
            <a:chOff x="2267744" y="4865360"/>
            <a:chExt cx="8064896" cy="154663"/>
          </a:xfrm>
        </p:grpSpPr>
        <p:sp>
          <p:nvSpPr>
            <p:cNvPr id="31" name="Rectangle 1">
              <a:extLst>
                <a:ext uri="{FF2B5EF4-FFF2-40B4-BE49-F238E27FC236}">
                  <a16:creationId xmlns="" xmlns:a16="http://schemas.microsoft.com/office/drawing/2014/main" id="{8A80B83A-8DB6-4419-B9E6-5F4B7AD8250B}"/>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2" name="Rectangle 6">
              <a:extLst>
                <a:ext uri="{FF2B5EF4-FFF2-40B4-BE49-F238E27FC236}">
                  <a16:creationId xmlns="" xmlns:a16="http://schemas.microsoft.com/office/drawing/2014/main" id="{43C72C95-08A5-4AE8-AA2B-7F0F1D15237D}"/>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3" name="Rectangle 7">
              <a:extLst>
                <a:ext uri="{FF2B5EF4-FFF2-40B4-BE49-F238E27FC236}">
                  <a16:creationId xmlns="" xmlns:a16="http://schemas.microsoft.com/office/drawing/2014/main" id="{F744013E-0792-4E51-B21F-CE2E88A9BDF0}"/>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4" name="Rectangle 8">
              <a:extLst>
                <a:ext uri="{FF2B5EF4-FFF2-40B4-BE49-F238E27FC236}">
                  <a16:creationId xmlns="" xmlns:a16="http://schemas.microsoft.com/office/drawing/2014/main" id="{5048D8BC-6BEB-40DA-A91D-AE076BF3D670}"/>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5" name="Rectangle 11">
              <a:extLst>
                <a:ext uri="{FF2B5EF4-FFF2-40B4-BE49-F238E27FC236}">
                  <a16:creationId xmlns="" xmlns:a16="http://schemas.microsoft.com/office/drawing/2014/main" id="{80C6D9FC-EAE8-4EFC-AD4C-7A54C93E55DE}"/>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6" name="Rectangle 12">
              <a:extLst>
                <a:ext uri="{FF2B5EF4-FFF2-40B4-BE49-F238E27FC236}">
                  <a16:creationId xmlns="" xmlns:a16="http://schemas.microsoft.com/office/drawing/2014/main" id="{8CA4EF62-C0AE-487F-99C8-557E9C34CF58}"/>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7" name="Rectangle 13">
              <a:extLst>
                <a:ext uri="{FF2B5EF4-FFF2-40B4-BE49-F238E27FC236}">
                  <a16:creationId xmlns="" xmlns:a16="http://schemas.microsoft.com/office/drawing/2014/main" id="{C99470B5-F69C-47A6-A008-A055BC5A021B}"/>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8" name="Rectangle 14">
              <a:extLst>
                <a:ext uri="{FF2B5EF4-FFF2-40B4-BE49-F238E27FC236}">
                  <a16:creationId xmlns="" xmlns:a16="http://schemas.microsoft.com/office/drawing/2014/main" id="{0B0E86D1-5B0C-4381-A5AE-15D3B0AA4D84}"/>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9" name="Rectangle 15">
              <a:extLst>
                <a:ext uri="{FF2B5EF4-FFF2-40B4-BE49-F238E27FC236}">
                  <a16:creationId xmlns="" xmlns:a16="http://schemas.microsoft.com/office/drawing/2014/main" id="{87B717A4-B04E-47EF-9C2D-21FC12E3AC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0" name="Rectangle 16">
              <a:extLst>
                <a:ext uri="{FF2B5EF4-FFF2-40B4-BE49-F238E27FC236}">
                  <a16:creationId xmlns="" xmlns:a16="http://schemas.microsoft.com/office/drawing/2014/main" id="{08993359-6EE8-4F9B-A1B6-07CADFE356A7}"/>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1" name="Rectangle 17">
              <a:extLst>
                <a:ext uri="{FF2B5EF4-FFF2-40B4-BE49-F238E27FC236}">
                  <a16:creationId xmlns="" xmlns:a16="http://schemas.microsoft.com/office/drawing/2014/main" id="{28BBF0BD-20A1-4BE9-8F51-98ACCA87025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2" name="Rectangle 18">
              <a:extLst>
                <a:ext uri="{FF2B5EF4-FFF2-40B4-BE49-F238E27FC236}">
                  <a16:creationId xmlns="" xmlns:a16="http://schemas.microsoft.com/office/drawing/2014/main" id="{E5999C32-E7D0-45EA-9ED9-5C3EBEF6D1A2}"/>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3" name="Rectangle 19">
              <a:extLst>
                <a:ext uri="{FF2B5EF4-FFF2-40B4-BE49-F238E27FC236}">
                  <a16:creationId xmlns="" xmlns:a16="http://schemas.microsoft.com/office/drawing/2014/main" id="{493FEA4D-D2EC-42FF-815F-E1C62644F9D6}"/>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4" name="Rectangle 20">
              <a:extLst>
                <a:ext uri="{FF2B5EF4-FFF2-40B4-BE49-F238E27FC236}">
                  <a16:creationId xmlns="" xmlns:a16="http://schemas.microsoft.com/office/drawing/2014/main" id="{DD68CD7F-C635-4A31-91AE-B21DDAD2D66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5" name="Rectangle 21">
              <a:extLst>
                <a:ext uri="{FF2B5EF4-FFF2-40B4-BE49-F238E27FC236}">
                  <a16:creationId xmlns="" xmlns:a16="http://schemas.microsoft.com/office/drawing/2014/main" id="{7EBF13E9-9DF3-4DA7-870E-B2463BDBB2FD}"/>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6" name="Rectangle 22">
              <a:extLst>
                <a:ext uri="{FF2B5EF4-FFF2-40B4-BE49-F238E27FC236}">
                  <a16:creationId xmlns="" xmlns:a16="http://schemas.microsoft.com/office/drawing/2014/main" id="{DFA2D170-A948-4315-9FB0-2033E3DE34DA}"/>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grpSp>
    </p:spTree>
    <p:extLst>
      <p:ext uri="{BB962C8B-B14F-4D97-AF65-F5344CB8AC3E}">
        <p14:creationId xmlns:p14="http://schemas.microsoft.com/office/powerpoint/2010/main" val="2177920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52895" y="234151"/>
            <a:ext cx="12699011" cy="928529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en-US" sz="2900" kern="1200" dirty="0">
              <a:solidFill>
                <a:prstClr val="white"/>
              </a:solidFill>
            </a:endParaRPr>
          </a:p>
        </p:txBody>
      </p:sp>
      <p:sp>
        <p:nvSpPr>
          <p:cNvPr id="10" name="Text Placeholder 9"/>
          <p:cNvSpPr>
            <a:spLocks noGrp="1"/>
          </p:cNvSpPr>
          <p:nvPr>
            <p:ph type="body" sz="quarter" idx="10" hasCustomPrompt="1"/>
          </p:nvPr>
        </p:nvSpPr>
        <p:spPr>
          <a:xfrm>
            <a:off x="0" y="370699"/>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463087"/>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50318" y="2145830"/>
            <a:ext cx="4710923" cy="5582108"/>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641841" y="2346306"/>
            <a:ext cx="4327881" cy="349303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pic>
        <p:nvPicPr>
          <p:cNvPr id="7"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75710" y="2119039"/>
            <a:ext cx="4710923" cy="5582108"/>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5" hasCustomPrompt="1"/>
          </p:nvPr>
        </p:nvSpPr>
        <p:spPr>
          <a:xfrm>
            <a:off x="6967232" y="2319515"/>
            <a:ext cx="4327881" cy="349303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2180096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0"/>
            <a:ext cx="6502400" cy="3242667"/>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6502400" y="3252990"/>
            <a:ext cx="6502400" cy="3242667"/>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0" y="6510933"/>
            <a:ext cx="6502400" cy="3242667"/>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2481946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5580698" y="0"/>
            <a:ext cx="7424102" cy="4876800"/>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6" name="Picture Placeholder 2"/>
          <p:cNvSpPr>
            <a:spLocks noGrp="1"/>
          </p:cNvSpPr>
          <p:nvPr>
            <p:ph type="pic" idx="1" hasCustomPrompt="1"/>
          </p:nvPr>
        </p:nvSpPr>
        <p:spPr>
          <a:xfrm>
            <a:off x="972185" y="4194058"/>
            <a:ext cx="3686810" cy="4915746"/>
          </a:xfrm>
          <a:prstGeom prst="diamond">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2699747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13004800" cy="6242285"/>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1740725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sekcji">
    <p:bg>
      <p:bgPr>
        <a:solidFill>
          <a:schemeClr val="accent1"/>
        </a:solidFill>
        <a:effectLst/>
      </p:bgPr>
    </p:bg>
    <p:spTree>
      <p:nvGrpSpPr>
        <p:cNvPr id="1" name=""/>
        <p:cNvGrpSpPr/>
        <p:nvPr/>
      </p:nvGrpSpPr>
      <p:grpSpPr>
        <a:xfrm>
          <a:off x="0" y="0"/>
          <a:ext cx="0" cy="0"/>
          <a:chOff x="0" y="0"/>
          <a:chExt cx="0" cy="0"/>
        </a:xfrm>
      </p:grpSpPr>
      <p:sp>
        <p:nvSpPr>
          <p:cNvPr id="3" name="Symbol zastępczy tekstu 2"/>
          <p:cNvSpPr>
            <a:spLocks noGrp="1"/>
          </p:cNvSpPr>
          <p:nvPr userDrawn="1">
            <p:ph type="body" sz="quarter" idx="10" hasCustomPrompt="1"/>
          </p:nvPr>
        </p:nvSpPr>
        <p:spPr>
          <a:xfrm>
            <a:off x="777600" y="6187802"/>
            <a:ext cx="11413432" cy="865187"/>
          </a:xfrm>
          <a:prstGeom prst="rect">
            <a:avLst/>
          </a:prstGeom>
        </p:spPr>
        <p:txBody>
          <a:bodyPr anchor="t">
            <a:normAutofit/>
          </a:bodyPr>
          <a:lstStyle>
            <a:lvl1pPr marL="0" indent="0" algn="l">
              <a:spcBef>
                <a:spcPts val="0"/>
              </a:spcBef>
              <a:spcAft>
                <a:spcPts val="0"/>
              </a:spcAft>
              <a:buNone/>
              <a:defRPr sz="2500" baseline="0">
                <a:solidFill>
                  <a:schemeClr val="bg1"/>
                </a:solidFill>
                <a:latin typeface="Calibri Light" panose="020F0302020204030204" pitchFamily="34" charset="0"/>
              </a:defRPr>
            </a:lvl1pPr>
          </a:lstStyle>
          <a:p>
            <a:pPr lvl="0"/>
            <a:r>
              <a:rPr lang="pl-PL" dirty="0"/>
              <a:t>Dodatkowy tekst</a:t>
            </a:r>
          </a:p>
        </p:txBody>
      </p:sp>
      <p:grpSp>
        <p:nvGrpSpPr>
          <p:cNvPr id="2" name="Grupa 1"/>
          <p:cNvGrpSpPr/>
          <p:nvPr userDrawn="1"/>
        </p:nvGrpSpPr>
        <p:grpSpPr>
          <a:xfrm>
            <a:off x="-12998" y="7678476"/>
            <a:ext cx="13017798" cy="2090536"/>
            <a:chOff x="-12998" y="7678476"/>
            <a:chExt cx="13017798" cy="2090536"/>
          </a:xfrm>
        </p:grpSpPr>
        <p:sp>
          <p:nvSpPr>
            <p:cNvPr id="19" name="Trapez 3"/>
            <p:cNvSpPr/>
            <p:nvPr/>
          </p:nvSpPr>
          <p:spPr>
            <a:xfrm>
              <a:off x="-12998" y="7678476"/>
              <a:ext cx="13017797" cy="2090536"/>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3153589"/>
                <a:gd name="connsiteY0" fmla="*/ 1143022 h 1145878"/>
                <a:gd name="connsiteX1" fmla="*/ 920097 w 13153589"/>
                <a:gd name="connsiteY1" fmla="*/ 1588 h 1145878"/>
                <a:gd name="connsiteX2" fmla="*/ 13150586 w 13153589"/>
                <a:gd name="connsiteY2" fmla="*/ 0 h 1145878"/>
                <a:gd name="connsiteX3" fmla="*/ 13153497 w 13153589"/>
                <a:gd name="connsiteY3" fmla="*/ 1145878 h 1145878"/>
                <a:gd name="connsiteX4" fmla="*/ 0 w 13153589"/>
                <a:gd name="connsiteY4" fmla="*/ 1143022 h 1145878"/>
                <a:gd name="connsiteX0" fmla="*/ 0 w 13153589"/>
                <a:gd name="connsiteY0" fmla="*/ 1146671 h 1149527"/>
                <a:gd name="connsiteX1" fmla="*/ 833477 w 13153589"/>
                <a:gd name="connsiteY1" fmla="*/ 0 h 1149527"/>
                <a:gd name="connsiteX2" fmla="*/ 13150586 w 13153589"/>
                <a:gd name="connsiteY2" fmla="*/ 3649 h 1149527"/>
                <a:gd name="connsiteX3" fmla="*/ 13153497 w 13153589"/>
                <a:gd name="connsiteY3" fmla="*/ 1149527 h 1149527"/>
                <a:gd name="connsiteX4" fmla="*/ 0 w 13153589"/>
                <a:gd name="connsiteY4" fmla="*/ 1146671 h 114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589" h="1149527">
                  <a:moveTo>
                    <a:pt x="0" y="1146671"/>
                  </a:moveTo>
                  <a:lnTo>
                    <a:pt x="833477" y="0"/>
                  </a:lnTo>
                  <a:lnTo>
                    <a:pt x="13150586" y="3649"/>
                  </a:lnTo>
                  <a:cubicBezTo>
                    <a:pt x="13149804" y="392752"/>
                    <a:pt x="13154279" y="760424"/>
                    <a:pt x="13153497" y="1149527"/>
                  </a:cubicBezTo>
                  <a:lnTo>
                    <a:pt x="0" y="1146671"/>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0" name="Prostokąt 19"/>
            <p:cNvSpPr/>
            <p:nvPr/>
          </p:nvSpPr>
          <p:spPr>
            <a:xfrm>
              <a:off x="0" y="8178527"/>
              <a:ext cx="13004800" cy="1590485"/>
            </a:xfrm>
            <a:prstGeom prst="rect">
              <a:avLst/>
            </a:prstGeom>
            <a:solidFill>
              <a:schemeClr val="bg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1" name="Trójkąt prostokątny 14"/>
            <p:cNvSpPr/>
            <p:nvPr/>
          </p:nvSpPr>
          <p:spPr>
            <a:xfrm flipV="1">
              <a:off x="-2756" y="8171381"/>
              <a:ext cx="621929" cy="1596952"/>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 name="connsiteX0" fmla="*/ 0 w 604316"/>
                <a:gd name="connsiteY0" fmla="*/ 787325 h 1599332"/>
                <a:gd name="connsiteX1" fmla="*/ 0 w 604316"/>
                <a:gd name="connsiteY1" fmla="*/ 0 h 1599332"/>
                <a:gd name="connsiteX2" fmla="*/ 604316 w 604316"/>
                <a:gd name="connsiteY2" fmla="*/ 1599332 h 1599332"/>
                <a:gd name="connsiteX3" fmla="*/ 0 w 604316"/>
                <a:gd name="connsiteY3" fmla="*/ 787325 h 1599332"/>
                <a:gd name="connsiteX0" fmla="*/ 0 w 604316"/>
                <a:gd name="connsiteY0" fmla="*/ 1596950 h 1599332"/>
                <a:gd name="connsiteX1" fmla="*/ 0 w 604316"/>
                <a:gd name="connsiteY1" fmla="*/ 0 h 1599332"/>
                <a:gd name="connsiteX2" fmla="*/ 604316 w 604316"/>
                <a:gd name="connsiteY2" fmla="*/ 1599332 h 1599332"/>
                <a:gd name="connsiteX3" fmla="*/ 0 w 604316"/>
                <a:gd name="connsiteY3" fmla="*/ 1596950 h 1599332"/>
                <a:gd name="connsiteX0" fmla="*/ 0 w 613841"/>
                <a:gd name="connsiteY0" fmla="*/ 1596950 h 1596950"/>
                <a:gd name="connsiteX1" fmla="*/ 0 w 613841"/>
                <a:gd name="connsiteY1" fmla="*/ 0 h 1596950"/>
                <a:gd name="connsiteX2" fmla="*/ 613841 w 613841"/>
                <a:gd name="connsiteY2" fmla="*/ 1594570 h 1596950"/>
                <a:gd name="connsiteX3" fmla="*/ 0 w 613841"/>
                <a:gd name="connsiteY3" fmla="*/ 1596950 h 1596950"/>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0 w 611460"/>
                <a:gd name="connsiteY0" fmla="*/ 1589806 h 1589806"/>
                <a:gd name="connsiteX1" fmla="*/ 0 w 611460"/>
                <a:gd name="connsiteY1" fmla="*/ 0 h 1589806"/>
                <a:gd name="connsiteX2" fmla="*/ 611460 w 611460"/>
                <a:gd name="connsiteY2" fmla="*/ 1585045 h 1589806"/>
                <a:gd name="connsiteX3" fmla="*/ 0 w 611460"/>
                <a:gd name="connsiteY3" fmla="*/ 1589806 h 1589806"/>
                <a:gd name="connsiteX0" fmla="*/ 0 w 613841"/>
                <a:gd name="connsiteY0" fmla="*/ 1589806 h 1589806"/>
                <a:gd name="connsiteX1" fmla="*/ 0 w 613841"/>
                <a:gd name="connsiteY1" fmla="*/ 0 h 1589806"/>
                <a:gd name="connsiteX2" fmla="*/ 613841 w 613841"/>
                <a:gd name="connsiteY2" fmla="*/ 1587426 h 1589806"/>
                <a:gd name="connsiteX3" fmla="*/ 0 w 613841"/>
                <a:gd name="connsiteY3" fmla="*/ 1589806 h 1589806"/>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2381 w 613841"/>
                <a:gd name="connsiteY0" fmla="*/ 1596950 h 1596950"/>
                <a:gd name="connsiteX1" fmla="*/ 0 w 613841"/>
                <a:gd name="connsiteY1" fmla="*/ 0 h 1596950"/>
                <a:gd name="connsiteX2" fmla="*/ 613841 w 613841"/>
                <a:gd name="connsiteY2" fmla="*/ 1594570 h 1596950"/>
                <a:gd name="connsiteX3" fmla="*/ 2381 w 613841"/>
                <a:gd name="connsiteY3" fmla="*/ 1596950 h 1596950"/>
                <a:gd name="connsiteX0" fmla="*/ 105 w 616327"/>
                <a:gd name="connsiteY0" fmla="*/ 1596950 h 1596950"/>
                <a:gd name="connsiteX1" fmla="*/ 2486 w 616327"/>
                <a:gd name="connsiteY1" fmla="*/ 0 h 1596950"/>
                <a:gd name="connsiteX2" fmla="*/ 616327 w 616327"/>
                <a:gd name="connsiteY2" fmla="*/ 1594570 h 1596950"/>
                <a:gd name="connsiteX3" fmla="*/ 105 w 616327"/>
                <a:gd name="connsiteY3" fmla="*/ 1596950 h 1596950"/>
                <a:gd name="connsiteX0" fmla="*/ 105 w 609303"/>
                <a:gd name="connsiteY0" fmla="*/ 1596950 h 1596952"/>
                <a:gd name="connsiteX1" fmla="*/ 2486 w 609303"/>
                <a:gd name="connsiteY1" fmla="*/ 0 h 1596952"/>
                <a:gd name="connsiteX2" fmla="*/ 609303 w 609303"/>
                <a:gd name="connsiteY2" fmla="*/ 1596952 h 1596952"/>
                <a:gd name="connsiteX3" fmla="*/ 105 w 609303"/>
                <a:gd name="connsiteY3" fmla="*/ 1596950 h 1596952"/>
                <a:gd name="connsiteX0" fmla="*/ 2302 w 611500"/>
                <a:gd name="connsiteY0" fmla="*/ 1596950 h 1596952"/>
                <a:gd name="connsiteX1" fmla="*/ 0 w 611500"/>
                <a:gd name="connsiteY1" fmla="*/ 0 h 1596952"/>
                <a:gd name="connsiteX2" fmla="*/ 611500 w 611500"/>
                <a:gd name="connsiteY2" fmla="*/ 1596952 h 1596952"/>
                <a:gd name="connsiteX3" fmla="*/ 2302 w 611500"/>
                <a:gd name="connsiteY3" fmla="*/ 1596950 h 1596952"/>
              </a:gdLst>
              <a:ahLst/>
              <a:cxnLst>
                <a:cxn ang="0">
                  <a:pos x="connsiteX0" y="connsiteY0"/>
                </a:cxn>
                <a:cxn ang="0">
                  <a:pos x="connsiteX1" y="connsiteY1"/>
                </a:cxn>
                <a:cxn ang="0">
                  <a:pos x="connsiteX2" y="connsiteY2"/>
                </a:cxn>
                <a:cxn ang="0">
                  <a:pos x="connsiteX3" y="connsiteY3"/>
                </a:cxn>
              </a:cxnLst>
              <a:rect l="l" t="t" r="r" b="b"/>
              <a:pathLst>
                <a:path w="611500" h="1596952">
                  <a:moveTo>
                    <a:pt x="2302" y="1596950"/>
                  </a:moveTo>
                  <a:cubicBezTo>
                    <a:pt x="1508" y="1064633"/>
                    <a:pt x="794" y="532317"/>
                    <a:pt x="0" y="0"/>
                  </a:cubicBezTo>
                  <a:lnTo>
                    <a:pt x="611500" y="1596952"/>
                  </a:lnTo>
                  <a:lnTo>
                    <a:pt x="2302" y="1596950"/>
                  </a:lnTo>
                  <a:close/>
                </a:path>
              </a:pathLst>
            </a:cu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pic>
          <p:nvPicPr>
            <p:cNvPr id="1026" name="Picture 2" descr="D:\Moje obrazy\logo zus\logoZUSnoweRozwinieci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90747" y="8682125"/>
              <a:ext cx="2560325" cy="57546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Symbol zastępczy tekstu 2"/>
          <p:cNvSpPr>
            <a:spLocks noGrp="1"/>
          </p:cNvSpPr>
          <p:nvPr userDrawn="1">
            <p:ph type="body" sz="quarter" idx="11" hasCustomPrompt="1"/>
          </p:nvPr>
        </p:nvSpPr>
        <p:spPr>
          <a:xfrm>
            <a:off x="777600" y="4565526"/>
            <a:ext cx="11413432" cy="1080120"/>
          </a:xfrm>
          <a:prstGeom prst="rect">
            <a:avLst/>
          </a:prstGeom>
        </p:spPr>
        <p:txBody>
          <a:bodyPr anchor="t">
            <a:normAutofit/>
          </a:bodyPr>
          <a:lstStyle>
            <a:lvl1pPr marL="0" marR="0" indent="0" algn="l" defTabSz="584200" eaLnBrk="1" fontAlgn="auto" latinLnBrk="0" hangingPunct="1">
              <a:lnSpc>
                <a:spcPct val="100000"/>
              </a:lnSpc>
              <a:spcBef>
                <a:spcPts val="0"/>
              </a:spcBef>
              <a:spcAft>
                <a:spcPts val="0"/>
              </a:spcAft>
              <a:buClrTx/>
              <a:buSzPct val="75000"/>
              <a:buFontTx/>
              <a:buNone/>
              <a:tabLst/>
              <a:defRPr sz="3400" b="1" baseline="0">
                <a:solidFill>
                  <a:schemeClr val="bg1"/>
                </a:solidFill>
                <a:latin typeface="Calibri Light" panose="020F0302020204030204" pitchFamily="34" charset="0"/>
              </a:defRPr>
            </a:lvl1pPr>
          </a:lstStyle>
          <a:p>
            <a:pPr lvl="0"/>
            <a:r>
              <a:rPr lang="pl-PL" dirty="0"/>
              <a:t>Podtytuł sekcji</a:t>
            </a:r>
          </a:p>
        </p:txBody>
      </p:sp>
      <p:sp>
        <p:nvSpPr>
          <p:cNvPr id="25" name="Symbol zastępczy tekstu 2"/>
          <p:cNvSpPr>
            <a:spLocks noGrp="1"/>
          </p:cNvSpPr>
          <p:nvPr userDrawn="1">
            <p:ph type="body" sz="quarter" idx="12" hasCustomPrompt="1"/>
          </p:nvPr>
        </p:nvSpPr>
        <p:spPr>
          <a:xfrm>
            <a:off x="777600" y="1189534"/>
            <a:ext cx="11413432" cy="2016224"/>
          </a:xfrm>
          <a:prstGeom prst="rect">
            <a:avLst/>
          </a:prstGeom>
        </p:spPr>
        <p:txBody>
          <a:bodyPr anchor="t">
            <a:noAutofit/>
          </a:bodyPr>
          <a:lstStyle>
            <a:lvl1pPr marL="0" indent="0" algn="l">
              <a:spcBef>
                <a:spcPts val="0"/>
              </a:spcBef>
              <a:spcAft>
                <a:spcPts val="0"/>
              </a:spcAft>
              <a:buNone/>
              <a:defRPr sz="6400" b="1" baseline="0">
                <a:solidFill>
                  <a:schemeClr val="bg1"/>
                </a:solidFill>
                <a:latin typeface="Calibri" panose="020F0502020204030204" pitchFamily="34" charset="0"/>
              </a:defRPr>
            </a:lvl1pPr>
          </a:lstStyle>
          <a:p>
            <a:pPr lvl="0"/>
            <a:r>
              <a:rPr lang="pl-PL" dirty="0"/>
              <a:t>Tu proszę wpisać tytuł sekcji tytuł sekcji</a:t>
            </a:r>
          </a:p>
        </p:txBody>
      </p:sp>
      <p:sp>
        <p:nvSpPr>
          <p:cNvPr id="28" name="Shape 35"/>
          <p:cNvSpPr/>
          <p:nvPr userDrawn="1"/>
        </p:nvSpPr>
        <p:spPr>
          <a:xfrm>
            <a:off x="885776" y="3796481"/>
            <a:ext cx="1270000" cy="212031"/>
          </a:xfrm>
          <a:prstGeom prst="rect">
            <a:avLst/>
          </a:prstGeom>
          <a:solidFill>
            <a:schemeClr val="tx1"/>
          </a:solidFill>
          <a:ln w="12700">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14" name="Symbol zastępczy tekstu 2"/>
          <p:cNvSpPr>
            <a:spLocks noGrp="1"/>
          </p:cNvSpPr>
          <p:nvPr>
            <p:ph type="body" sz="quarter" idx="13" hasCustomPrompt="1"/>
          </p:nvPr>
        </p:nvSpPr>
        <p:spPr>
          <a:xfrm>
            <a:off x="957784" y="8693224"/>
            <a:ext cx="8208912" cy="432594"/>
          </a:xfrm>
          <a:prstGeom prst="rect">
            <a:avLst/>
          </a:prstGeom>
        </p:spPr>
        <p:txBody>
          <a:bodyPr anchor="t">
            <a:noAutofit/>
          </a:bodyPr>
          <a:lstStyle>
            <a:lvl1pPr marL="0" indent="0" algn="l">
              <a:spcBef>
                <a:spcPts val="0"/>
              </a:spcBef>
              <a:spcAft>
                <a:spcPts val="0"/>
              </a:spcAft>
              <a:buNone/>
              <a:defRPr sz="2500" baseline="0">
                <a:solidFill>
                  <a:schemeClr val="tx1"/>
                </a:solidFill>
                <a:latin typeface="Calibri Light" panose="020F0302020204030204" pitchFamily="34" charset="0"/>
              </a:defRPr>
            </a:lvl1pPr>
          </a:lstStyle>
          <a:p>
            <a:pPr lvl="0"/>
            <a:r>
              <a:rPr lang="pl-PL" dirty="0"/>
              <a:t>Nazwa jednostki lub komórki</a:t>
            </a:r>
          </a:p>
        </p:txBody>
      </p:sp>
    </p:spTree>
    <p:extLst>
      <p:ext uri="{BB962C8B-B14F-4D97-AF65-F5344CB8AC3E}">
        <p14:creationId xmlns:p14="http://schemas.microsoft.com/office/powerpoint/2010/main" val="198997879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13004800" cy="9753600"/>
          </a:xfrm>
          <a:prstGeom prst="rect">
            <a:avLst/>
          </a:prstGeom>
          <a:solidFill>
            <a:schemeClr val="bg1">
              <a:lumMod val="95000"/>
            </a:schemeClr>
          </a:solidFill>
        </p:spPr>
        <p:txBody>
          <a:bodyPr lIns="145646" tIns="72823" rIns="145646" bIns="72823" anchor="ctr"/>
          <a:lstStyle>
            <a:lvl1pPr marL="0" indent="0" algn="ctr">
              <a:buNone/>
              <a:defRPr sz="2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3650684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0"/>
            <a:ext cx="6399989" cy="474025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6604811" y="0"/>
            <a:ext cx="6399989" cy="474025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6604811" y="5013351"/>
            <a:ext cx="6399989" cy="474025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0" y="5013351"/>
            <a:ext cx="6399989" cy="474025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158362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966230" y="4876800"/>
            <a:ext cx="3072341" cy="487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1900" kern="1200">
              <a:solidFill>
                <a:prstClr val="black">
                  <a:lumMod val="75000"/>
                  <a:lumOff val="25000"/>
                </a:prstClr>
              </a:solidFill>
            </a:endParaRPr>
          </a:p>
        </p:txBody>
      </p:sp>
      <p:sp>
        <p:nvSpPr>
          <p:cNvPr id="6" name="Picture Placeholder 2"/>
          <p:cNvSpPr>
            <a:spLocks noGrp="1"/>
          </p:cNvSpPr>
          <p:nvPr>
            <p:ph type="pic" idx="14" hasCustomPrompt="1"/>
          </p:nvPr>
        </p:nvSpPr>
        <p:spPr>
          <a:xfrm>
            <a:off x="8038571" y="4876800"/>
            <a:ext cx="4966229" cy="4876800"/>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1" y="4857327"/>
            <a:ext cx="2475800" cy="2457873"/>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2474430" y="4857327"/>
            <a:ext cx="2491799" cy="2457873"/>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0" y="7315200"/>
            <a:ext cx="4966229" cy="2457873"/>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0" y="0"/>
            <a:ext cx="6502400" cy="4876800"/>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14" name="Picture Placeholder 2"/>
          <p:cNvSpPr>
            <a:spLocks noGrp="1"/>
          </p:cNvSpPr>
          <p:nvPr>
            <p:ph type="pic" idx="18" hasCustomPrompt="1"/>
          </p:nvPr>
        </p:nvSpPr>
        <p:spPr>
          <a:xfrm>
            <a:off x="6502400" y="0"/>
            <a:ext cx="6502400" cy="4876800"/>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10460659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34151"/>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503478" y="2145829"/>
            <a:ext cx="4053106" cy="6919909"/>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ko-KR" altLang="en-US" sz="2900" kern="12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ko-KR" altLang="en-US" sz="2900" kern="12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ko-KR" altLang="en-US" sz="2900" kern="1200">
                <a:solidFill>
                  <a:prstClr val="black"/>
                </a:solidFill>
              </a:endParaRPr>
            </a:p>
          </p:txBody>
        </p:sp>
      </p:grpSp>
    </p:spTree>
    <p:extLst>
      <p:ext uri="{BB962C8B-B14F-4D97-AF65-F5344CB8AC3E}">
        <p14:creationId xmlns:p14="http://schemas.microsoft.com/office/powerpoint/2010/main" val="121599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i grafika - krótszy tytuł">
    <p:spTree>
      <p:nvGrpSpPr>
        <p:cNvPr id="1" name=""/>
        <p:cNvGrpSpPr/>
        <p:nvPr/>
      </p:nvGrpSpPr>
      <p:grpSpPr>
        <a:xfrm>
          <a:off x="0" y="0"/>
          <a:ext cx="0" cy="0"/>
          <a:chOff x="0" y="0"/>
          <a:chExt cx="0" cy="0"/>
        </a:xfrm>
      </p:grpSpPr>
      <p:grpSp>
        <p:nvGrpSpPr>
          <p:cNvPr id="4" name="Grupa 3"/>
          <p:cNvGrpSpPr/>
          <p:nvPr userDrawn="1"/>
        </p:nvGrpSpPr>
        <p:grpSpPr>
          <a:xfrm>
            <a:off x="-1" y="0"/>
            <a:ext cx="13004802" cy="9773344"/>
            <a:chOff x="-1" y="0"/>
            <a:chExt cx="13004802" cy="9773344"/>
          </a:xfrm>
        </p:grpSpPr>
        <p:sp>
          <p:nvSpPr>
            <p:cNvPr id="5" name="Trapez 3"/>
            <p:cNvSpPr/>
            <p:nvPr/>
          </p:nvSpPr>
          <p:spPr>
            <a:xfrm flipH="1" flipV="1">
              <a:off x="2439" y="0"/>
              <a:ext cx="2923680" cy="57413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745982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10407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208726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1043460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43460 w 12681995"/>
                <a:gd name="connsiteY1" fmla="*/ 53024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64120 w 12681995"/>
                <a:gd name="connsiteY1" fmla="*/ 25304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33132 w 12681995"/>
                <a:gd name="connsiteY1" fmla="*/ 636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1033132" y="636"/>
                  </a:lnTo>
                  <a:lnTo>
                    <a:pt x="12678992" y="0"/>
                  </a:lnTo>
                  <a:cubicBezTo>
                    <a:pt x="12678210" y="389103"/>
                    <a:pt x="12682685" y="756775"/>
                    <a:pt x="12681903" y="1145878"/>
                  </a:cubicBezTo>
                  <a:lnTo>
                    <a:pt x="0" y="114826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nvGrpSpPr>
            <p:cNvPr id="6" name="Grupa 5"/>
            <p:cNvGrpSpPr/>
            <p:nvPr/>
          </p:nvGrpSpPr>
          <p:grpSpPr>
            <a:xfrm>
              <a:off x="-1" y="8625084"/>
              <a:ext cx="13004802" cy="1148260"/>
              <a:chOff x="-1" y="8625084"/>
              <a:chExt cx="13004802" cy="1148260"/>
            </a:xfrm>
          </p:grpSpPr>
          <p:sp>
            <p:nvSpPr>
              <p:cNvPr id="7" name="Trapez 3"/>
              <p:cNvSpPr/>
              <p:nvPr/>
            </p:nvSpPr>
            <p:spPr>
              <a:xfrm>
                <a:off x="-1" y="8625084"/>
                <a:ext cx="13004801" cy="114826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448503" y="1588"/>
                    </a:lnTo>
                    <a:lnTo>
                      <a:pt x="12678992" y="0"/>
                    </a:lnTo>
                    <a:cubicBezTo>
                      <a:pt x="12678210" y="389103"/>
                      <a:pt x="12682685" y="756775"/>
                      <a:pt x="12681903" y="1145878"/>
                    </a:cubicBezTo>
                    <a:lnTo>
                      <a:pt x="0" y="1148260"/>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10" name="Shape 42"/>
              <p:cNvSpPr/>
              <p:nvPr/>
            </p:nvSpPr>
            <p:spPr>
              <a:xfrm>
                <a:off x="0" y="8981256"/>
                <a:ext cx="13004801" cy="792088"/>
              </a:xfrm>
              <a:prstGeom prst="rect">
                <a:avLst/>
              </a:prstGeom>
              <a:solidFill>
                <a:schemeClr val="tx1"/>
              </a:solidFill>
              <a:ln w="12700">
                <a:miter lim="400000"/>
              </a:ln>
              <a:effectLst/>
            </p:spPr>
            <p:txBody>
              <a:bodyPr lIns="0" tIns="0" rIns="0" bIns="0" anchor="ctr"/>
              <a:lstStyle/>
              <a:p>
                <a:pPr>
                  <a:defRPr sz="2400">
                    <a:solidFill>
                      <a:srgbClr val="FFFFFF"/>
                    </a:solidFill>
                  </a:defRPr>
                </a:pPr>
                <a:endParaRPr lang="pl-PL" sz="2400" dirty="0">
                  <a:solidFill>
                    <a:srgbClr val="FFFFFF"/>
                  </a:solidFill>
                </a:endParaRPr>
              </a:p>
            </p:txBody>
          </p:sp>
          <p:sp>
            <p:nvSpPr>
              <p:cNvPr id="11" name="Trójkąt prostokątny 14"/>
              <p:cNvSpPr/>
              <p:nvPr/>
            </p:nvSpPr>
            <p:spPr>
              <a:xfrm flipV="1">
                <a:off x="0" y="8978626"/>
                <a:ext cx="318566" cy="789707"/>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Lst>
                <a:ahLst/>
                <a:cxnLst>
                  <a:cxn ang="0">
                    <a:pos x="connsiteX0" y="connsiteY0"/>
                  </a:cxn>
                  <a:cxn ang="0">
                    <a:pos x="connsiteX1" y="connsiteY1"/>
                  </a:cxn>
                  <a:cxn ang="0">
                    <a:pos x="connsiteX2" y="connsiteY2"/>
                  </a:cxn>
                  <a:cxn ang="0">
                    <a:pos x="connsiteX3" y="connsiteY3"/>
                  </a:cxn>
                </a:cxnLst>
                <a:rect l="l" t="t" r="r" b="b"/>
                <a:pathLst>
                  <a:path w="318566" h="789707">
                    <a:moveTo>
                      <a:pt x="0" y="787325"/>
                    </a:moveTo>
                    <a:lnTo>
                      <a:pt x="0" y="0"/>
                    </a:lnTo>
                    <a:lnTo>
                      <a:pt x="318566" y="789707"/>
                    </a:lnTo>
                    <a:lnTo>
                      <a:pt x="0" y="787325"/>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grpSp>
      <p:pic>
        <p:nvPicPr>
          <p:cNvPr id="12" name="Picture 2" descr="D:\Moje obrazy\logo zus\logoZUSnoweRozwiniecie.png"/>
          <p:cNvPicPr>
            <a:picLocks noChangeAspect="1" noChangeArrowheads="1"/>
          </p:cNvPicPr>
          <p:nvPr userDrawn="1"/>
        </p:nvPicPr>
        <p:blipFill>
          <a:blip r:embed="rId2" cstate="print">
            <a:biLevel thresh="50000"/>
            <a:extLst>
              <a:ext uri="{BEBA8EAE-BF5A-486C-A8C5-ECC9F3942E4B}">
                <a14:imgProps xmlns:a14="http://schemas.microsoft.com/office/drawing/2010/main">
                  <a14:imgLayer r:embed="rId3">
                    <a14:imgEffect>
                      <a14:colorTemperature colorTemp="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486936" y="9233434"/>
            <a:ext cx="1280160" cy="287731"/>
          </a:xfrm>
          <a:prstGeom prst="rect">
            <a:avLst/>
          </a:prstGeom>
          <a:noFill/>
          <a:extLst>
            <a:ext uri="{909E8E84-426E-40DD-AFC4-6F175D3DCCD1}">
              <a14:hiddenFill xmlns:a14="http://schemas.microsoft.com/office/drawing/2010/main">
                <a:solidFill>
                  <a:srgbClr val="FFFFFF"/>
                </a:solidFill>
              </a14:hiddenFill>
            </a:ext>
          </a:extLst>
        </p:spPr>
      </p:pic>
      <p:sp>
        <p:nvSpPr>
          <p:cNvPr id="15" name="Symbol zastępczy tekstu 14"/>
          <p:cNvSpPr>
            <a:spLocks noGrp="1"/>
          </p:cNvSpPr>
          <p:nvPr>
            <p:ph type="body" sz="quarter" idx="11"/>
          </p:nvPr>
        </p:nvSpPr>
        <p:spPr>
          <a:xfrm>
            <a:off x="777600" y="3364632"/>
            <a:ext cx="5508776" cy="4968552"/>
          </a:xfrm>
          <a:prstGeom prst="rect">
            <a:avLst/>
          </a:prstGeom>
        </p:spPr>
        <p:txBody>
          <a:bodyPr/>
          <a:lstStyle>
            <a:lvl1pPr marL="0" indent="0">
              <a:spcBef>
                <a:spcPts val="0"/>
              </a:spcBef>
              <a:spcAft>
                <a:spcPts val="600"/>
              </a:spcAft>
              <a:buFont typeface="Arial" panose="020B0604020202020204" pitchFamily="34" charset="0"/>
              <a:buNone/>
              <a:defRPr sz="2000" b="0">
                <a:solidFill>
                  <a:schemeClr val="tx2"/>
                </a:solidFill>
                <a:latin typeface="Calibri" panose="020F0502020204030204" pitchFamily="34" charset="0"/>
              </a:defRPr>
            </a:lvl1pPr>
            <a:lvl2pPr marL="432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2pPr>
            <a:lvl3pPr marL="864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3pPr>
            <a:lvl4pPr marL="1296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4pPr>
            <a:lvl5pPr marL="2222500" indent="-444500">
              <a:buFont typeface="Arial" panose="020B0604020202020204" pitchFamily="34" charset="0"/>
              <a:buChar char="•"/>
              <a:defRPr sz="1600" b="0">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16" name="Symbol zastępczy tekstu 14"/>
          <p:cNvSpPr>
            <a:spLocks noGrp="1"/>
          </p:cNvSpPr>
          <p:nvPr>
            <p:ph type="body" sz="quarter" idx="12" hasCustomPrompt="1"/>
          </p:nvPr>
        </p:nvSpPr>
        <p:spPr>
          <a:xfrm>
            <a:off x="741760" y="2212504"/>
            <a:ext cx="11521280" cy="864096"/>
          </a:xfrm>
          <a:prstGeom prst="rect">
            <a:avLst/>
          </a:prstGeom>
        </p:spPr>
        <p:txBody>
          <a:bodyPr/>
          <a:lstStyle>
            <a:lvl1pPr marL="0" marR="0" indent="0" defTabSz="584200" eaLnBrk="1" fontAlgn="auto" latinLnBrk="0" hangingPunct="1">
              <a:lnSpc>
                <a:spcPct val="100000"/>
              </a:lnSpc>
              <a:spcBef>
                <a:spcPts val="0"/>
              </a:spcBef>
              <a:spcAft>
                <a:spcPts val="600"/>
              </a:spcAft>
              <a:buClrTx/>
              <a:buSzPct val="75000"/>
              <a:buFont typeface="Arial" panose="020B0604020202020204" pitchFamily="34" charset="0"/>
              <a:buNone/>
              <a:tabLst/>
              <a:defRPr sz="2500" b="0"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marL="0" marR="0" lvl="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a:pPr>
            <a:r>
              <a:rPr lang="pl-PL" dirty="0"/>
              <a:t>Tu można wpisać tekst wprowadzający. Zieloną kreskę można w razie potrzeby przesunąć (ale nie wydłużać) we wzorcu: menu „Widok” &gt; „Wzorzec slajdów”.</a:t>
            </a:r>
          </a:p>
        </p:txBody>
      </p:sp>
      <p:sp>
        <p:nvSpPr>
          <p:cNvPr id="17" name="Symbol zastępczy tekstu 2"/>
          <p:cNvSpPr>
            <a:spLocks noGrp="1"/>
          </p:cNvSpPr>
          <p:nvPr>
            <p:ph type="body" sz="quarter" idx="13" hasCustomPrompt="1"/>
          </p:nvPr>
        </p:nvSpPr>
        <p:spPr>
          <a:xfrm>
            <a:off x="3046016" y="77664"/>
            <a:ext cx="9217024" cy="381719"/>
          </a:xfrm>
          <a:prstGeom prst="rect">
            <a:avLst/>
          </a:prstGeom>
        </p:spPr>
        <p:txBody>
          <a:bodyPr anchor="t">
            <a:normAutofit/>
          </a:bodyPr>
          <a:lstStyle>
            <a:lvl1pPr marL="0" indent="0" algn="l">
              <a:spcBef>
                <a:spcPts val="0"/>
              </a:spcBef>
              <a:spcAft>
                <a:spcPts val="600"/>
              </a:spcAft>
              <a:buNone/>
              <a:defRPr sz="1900" b="1" baseline="0">
                <a:solidFill>
                  <a:schemeClr val="tx1"/>
                </a:solidFill>
                <a:latin typeface="Calibri" panose="020F0502020204030204" pitchFamily="34" charset="0"/>
              </a:defRPr>
            </a:lvl1pPr>
          </a:lstStyle>
          <a:p>
            <a:r>
              <a:rPr lang="pl-PL" dirty="0"/>
              <a:t>Podzespół do spraw pism wychodzących (klienci i instytucje). Podsumowanie prac.</a:t>
            </a:r>
          </a:p>
        </p:txBody>
      </p:sp>
      <p:sp>
        <p:nvSpPr>
          <p:cNvPr id="18" name="Symbol zastępczy tekstu 14"/>
          <p:cNvSpPr>
            <a:spLocks noGrp="1"/>
          </p:cNvSpPr>
          <p:nvPr>
            <p:ph type="body" sz="quarter" idx="14" hasCustomPrompt="1"/>
          </p:nvPr>
        </p:nvSpPr>
        <p:spPr>
          <a:xfrm>
            <a:off x="741760" y="844352"/>
            <a:ext cx="11521280" cy="864096"/>
          </a:xfrm>
          <a:prstGeom prst="rect">
            <a:avLst/>
          </a:prstGeom>
        </p:spPr>
        <p:txBody>
          <a:bodyPr/>
          <a:lstStyle>
            <a:lvl1pPr marL="0" indent="0">
              <a:spcBef>
                <a:spcPts val="0"/>
              </a:spcBef>
              <a:spcAft>
                <a:spcPts val="0"/>
              </a:spcAft>
              <a:buFont typeface="Arial" panose="020B0604020202020204" pitchFamily="34" charset="0"/>
              <a:buNone/>
              <a:defRPr sz="5200" b="1"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lvl="0"/>
            <a:r>
              <a:rPr lang="pl-PL" dirty="0"/>
              <a:t>Tytuł slajdu krótszy</a:t>
            </a:r>
          </a:p>
        </p:txBody>
      </p:sp>
      <p:sp>
        <p:nvSpPr>
          <p:cNvPr id="19" name="Shape 35"/>
          <p:cNvSpPr/>
          <p:nvPr userDrawn="1"/>
        </p:nvSpPr>
        <p:spPr>
          <a:xfrm>
            <a:off x="829279" y="1780456"/>
            <a:ext cx="1270000" cy="212031"/>
          </a:xfrm>
          <a:prstGeom prst="rect">
            <a:avLst/>
          </a:prstGeom>
          <a:solidFill>
            <a:srgbClr val="029A3F"/>
          </a:solidFill>
          <a:ln w="12700">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21" name="Symbol zastępczy zawartości 20"/>
          <p:cNvSpPr>
            <a:spLocks noGrp="1"/>
          </p:cNvSpPr>
          <p:nvPr>
            <p:ph sz="quarter" idx="15"/>
          </p:nvPr>
        </p:nvSpPr>
        <p:spPr>
          <a:xfrm>
            <a:off x="6789738" y="3364632"/>
            <a:ext cx="5473302" cy="4968552"/>
          </a:xfrm>
          <a:prstGeom prst="rect">
            <a:avLst/>
          </a:prstGeom>
        </p:spPr>
        <p:txBody>
          <a:bodyPr/>
          <a:lstStyle>
            <a:lvl1pPr marL="0" indent="0">
              <a:spcBef>
                <a:spcPts val="0"/>
              </a:spcBef>
              <a:spcAft>
                <a:spcPts val="600"/>
              </a:spcAft>
              <a:buNone/>
              <a:defRPr sz="2000">
                <a:solidFill>
                  <a:schemeClr val="tx2"/>
                </a:solidFill>
                <a:latin typeface="Calibri" panose="020F0502020204030204" pitchFamily="34" charset="0"/>
              </a:defRPr>
            </a:lvl1pPr>
            <a:lvl2pPr marL="432000" indent="-432000">
              <a:spcBef>
                <a:spcPts val="0"/>
              </a:spcBef>
              <a:spcAft>
                <a:spcPts val="600"/>
              </a:spcAft>
              <a:defRPr sz="2000">
                <a:solidFill>
                  <a:schemeClr val="tx2"/>
                </a:solidFill>
                <a:latin typeface="Calibri" panose="020F0502020204030204" pitchFamily="34" charset="0"/>
              </a:defRPr>
            </a:lvl2pPr>
            <a:lvl3pPr marL="864000" indent="-432000">
              <a:spcBef>
                <a:spcPts val="0"/>
              </a:spcBef>
              <a:spcAft>
                <a:spcPts val="600"/>
              </a:spcAft>
              <a:defRPr sz="2000">
                <a:solidFill>
                  <a:schemeClr val="tx2"/>
                </a:solidFill>
                <a:latin typeface="Calibri" panose="020F0502020204030204" pitchFamily="34" charset="0"/>
              </a:defRPr>
            </a:lvl3pPr>
            <a:lvl4pPr marL="1296000" indent="-432000">
              <a:spcBef>
                <a:spcPts val="0"/>
              </a:spcBef>
              <a:spcAft>
                <a:spcPts val="600"/>
              </a:spcAft>
              <a:defRPr sz="2000">
                <a:solidFill>
                  <a:schemeClr val="tx2"/>
                </a:solidFill>
                <a:latin typeface="Calibri" panose="020F0502020204030204" pitchFamily="34" charset="0"/>
              </a:defRPr>
            </a:lvl4pPr>
            <a:lvl5pPr>
              <a:defRPr sz="1600">
                <a:solidFill>
                  <a:schemeClr val="tx2"/>
                </a:solidFill>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2" name="pole tekstowe 1"/>
          <p:cNvSpPr txBox="1"/>
          <p:nvPr userDrawn="1"/>
        </p:nvSpPr>
        <p:spPr>
          <a:xfrm>
            <a:off x="829279" y="83994"/>
            <a:ext cx="77657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fld id="{C19836D0-3F8D-48FA-A6B3-A53F85479A39}" type="slidenum">
              <a:rPr lang="pl-PL" sz="2000" b="1" smtClean="0">
                <a:solidFill>
                  <a:srgbClr val="FFFFFF"/>
                </a:solidFill>
              </a:rPr>
              <a:pPr algn="l" rtl="0" latinLnBrk="1" hangingPunct="0"/>
              <a:t>‹#›</a:t>
            </a:fld>
            <a:endParaRPr lang="pl-PL" sz="2000" b="1" dirty="0">
              <a:solidFill>
                <a:srgbClr val="FFFFFF"/>
              </a:solidFill>
            </a:endParaRPr>
          </a:p>
        </p:txBody>
      </p:sp>
    </p:spTree>
    <p:extLst>
      <p:ext uri="{BB962C8B-B14F-4D97-AF65-F5344CB8AC3E}">
        <p14:creationId xmlns:p14="http://schemas.microsoft.com/office/powerpoint/2010/main" val="25299920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z dużą grafiką - krótszy tytuł">
    <p:spTree>
      <p:nvGrpSpPr>
        <p:cNvPr id="1" name=""/>
        <p:cNvGrpSpPr/>
        <p:nvPr/>
      </p:nvGrpSpPr>
      <p:grpSpPr>
        <a:xfrm>
          <a:off x="0" y="0"/>
          <a:ext cx="0" cy="0"/>
          <a:chOff x="0" y="0"/>
          <a:chExt cx="0" cy="0"/>
        </a:xfrm>
      </p:grpSpPr>
      <p:grpSp>
        <p:nvGrpSpPr>
          <p:cNvPr id="4" name="Grupa 3"/>
          <p:cNvGrpSpPr/>
          <p:nvPr userDrawn="1"/>
        </p:nvGrpSpPr>
        <p:grpSpPr>
          <a:xfrm>
            <a:off x="-1" y="0"/>
            <a:ext cx="13004802" cy="9773344"/>
            <a:chOff x="-1" y="0"/>
            <a:chExt cx="13004802" cy="9773344"/>
          </a:xfrm>
        </p:grpSpPr>
        <p:sp>
          <p:nvSpPr>
            <p:cNvPr id="5" name="Trapez 3"/>
            <p:cNvSpPr/>
            <p:nvPr/>
          </p:nvSpPr>
          <p:spPr>
            <a:xfrm flipH="1" flipV="1">
              <a:off x="2439" y="0"/>
              <a:ext cx="2923680" cy="57413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745982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10407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208726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1043460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43460 w 12681995"/>
                <a:gd name="connsiteY1" fmla="*/ 53024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64120 w 12681995"/>
                <a:gd name="connsiteY1" fmla="*/ 25304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33132 w 12681995"/>
                <a:gd name="connsiteY1" fmla="*/ 636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1033132" y="636"/>
                  </a:lnTo>
                  <a:lnTo>
                    <a:pt x="12678992" y="0"/>
                  </a:lnTo>
                  <a:cubicBezTo>
                    <a:pt x="12678210" y="389103"/>
                    <a:pt x="12682685" y="756775"/>
                    <a:pt x="12681903" y="1145878"/>
                  </a:cubicBezTo>
                  <a:lnTo>
                    <a:pt x="0" y="114826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nvGrpSpPr>
            <p:cNvPr id="6" name="Grupa 5"/>
            <p:cNvGrpSpPr/>
            <p:nvPr/>
          </p:nvGrpSpPr>
          <p:grpSpPr>
            <a:xfrm>
              <a:off x="-1" y="8625084"/>
              <a:ext cx="13004802" cy="1148260"/>
              <a:chOff x="-1" y="8625084"/>
              <a:chExt cx="13004802" cy="1148260"/>
            </a:xfrm>
          </p:grpSpPr>
          <p:sp>
            <p:nvSpPr>
              <p:cNvPr id="7" name="Trapez 3"/>
              <p:cNvSpPr/>
              <p:nvPr/>
            </p:nvSpPr>
            <p:spPr>
              <a:xfrm>
                <a:off x="-1" y="8625084"/>
                <a:ext cx="13004801" cy="114826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448503" y="1588"/>
                    </a:lnTo>
                    <a:lnTo>
                      <a:pt x="12678992" y="0"/>
                    </a:lnTo>
                    <a:cubicBezTo>
                      <a:pt x="12678210" y="389103"/>
                      <a:pt x="12682685" y="756775"/>
                      <a:pt x="12681903" y="1145878"/>
                    </a:cubicBezTo>
                    <a:lnTo>
                      <a:pt x="0" y="1148260"/>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10" name="Shape 42"/>
              <p:cNvSpPr/>
              <p:nvPr/>
            </p:nvSpPr>
            <p:spPr>
              <a:xfrm>
                <a:off x="0" y="8981256"/>
                <a:ext cx="13004801" cy="792088"/>
              </a:xfrm>
              <a:prstGeom prst="rect">
                <a:avLst/>
              </a:prstGeom>
              <a:solidFill>
                <a:schemeClr val="tx1"/>
              </a:solidFill>
              <a:ln w="12700">
                <a:miter lim="400000"/>
              </a:ln>
              <a:effectLst/>
            </p:spPr>
            <p:txBody>
              <a:bodyPr lIns="0" tIns="0" rIns="0" bIns="0" anchor="ctr"/>
              <a:lstStyle/>
              <a:p>
                <a:pPr>
                  <a:defRPr sz="2400">
                    <a:solidFill>
                      <a:srgbClr val="FFFFFF"/>
                    </a:solidFill>
                  </a:defRPr>
                </a:pPr>
                <a:endParaRPr lang="pl-PL" sz="2400" dirty="0">
                  <a:solidFill>
                    <a:srgbClr val="FFFFFF"/>
                  </a:solidFill>
                </a:endParaRPr>
              </a:p>
            </p:txBody>
          </p:sp>
          <p:sp>
            <p:nvSpPr>
              <p:cNvPr id="11" name="Trójkąt prostokątny 14"/>
              <p:cNvSpPr/>
              <p:nvPr/>
            </p:nvSpPr>
            <p:spPr>
              <a:xfrm flipV="1">
                <a:off x="0" y="8978626"/>
                <a:ext cx="318566" cy="789707"/>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Lst>
                <a:ahLst/>
                <a:cxnLst>
                  <a:cxn ang="0">
                    <a:pos x="connsiteX0" y="connsiteY0"/>
                  </a:cxn>
                  <a:cxn ang="0">
                    <a:pos x="connsiteX1" y="connsiteY1"/>
                  </a:cxn>
                  <a:cxn ang="0">
                    <a:pos x="connsiteX2" y="connsiteY2"/>
                  </a:cxn>
                  <a:cxn ang="0">
                    <a:pos x="connsiteX3" y="connsiteY3"/>
                  </a:cxn>
                </a:cxnLst>
                <a:rect l="l" t="t" r="r" b="b"/>
                <a:pathLst>
                  <a:path w="318566" h="789707">
                    <a:moveTo>
                      <a:pt x="0" y="787325"/>
                    </a:moveTo>
                    <a:lnTo>
                      <a:pt x="0" y="0"/>
                    </a:lnTo>
                    <a:lnTo>
                      <a:pt x="318566" y="789707"/>
                    </a:lnTo>
                    <a:lnTo>
                      <a:pt x="0" y="787325"/>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grpSp>
      <p:pic>
        <p:nvPicPr>
          <p:cNvPr id="12" name="Picture 2" descr="D:\Moje obrazy\logo zus\logoZUSnoweRozwiniecie.png"/>
          <p:cNvPicPr>
            <a:picLocks noChangeAspect="1" noChangeArrowheads="1"/>
          </p:cNvPicPr>
          <p:nvPr userDrawn="1"/>
        </p:nvPicPr>
        <p:blipFill>
          <a:blip r:embed="rId2" cstate="print">
            <a:biLevel thresh="50000"/>
            <a:extLst>
              <a:ext uri="{BEBA8EAE-BF5A-486C-A8C5-ECC9F3942E4B}">
                <a14:imgProps xmlns:a14="http://schemas.microsoft.com/office/drawing/2010/main">
                  <a14:imgLayer r:embed="rId3">
                    <a14:imgEffect>
                      <a14:colorTemperature colorTemp="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486936" y="9233434"/>
            <a:ext cx="1280160" cy="287731"/>
          </a:xfrm>
          <a:prstGeom prst="rect">
            <a:avLst/>
          </a:prstGeom>
          <a:noFill/>
          <a:extLst>
            <a:ext uri="{909E8E84-426E-40DD-AFC4-6F175D3DCCD1}">
              <a14:hiddenFill xmlns:a14="http://schemas.microsoft.com/office/drawing/2010/main">
                <a:solidFill>
                  <a:srgbClr val="FFFFFF"/>
                </a:solidFill>
              </a14:hiddenFill>
            </a:ext>
          </a:extLst>
        </p:spPr>
      </p:pic>
      <p:sp>
        <p:nvSpPr>
          <p:cNvPr id="15" name="Symbol zastępczy tekstu 14"/>
          <p:cNvSpPr>
            <a:spLocks noGrp="1"/>
          </p:cNvSpPr>
          <p:nvPr>
            <p:ph type="body" sz="quarter" idx="11"/>
          </p:nvPr>
        </p:nvSpPr>
        <p:spPr>
          <a:xfrm>
            <a:off x="6790432" y="4588768"/>
            <a:ext cx="5508776" cy="3744416"/>
          </a:xfrm>
          <a:prstGeom prst="rect">
            <a:avLst/>
          </a:prstGeom>
        </p:spPr>
        <p:txBody>
          <a:bodyPr/>
          <a:lstStyle>
            <a:lvl1pPr marL="0" indent="0">
              <a:spcBef>
                <a:spcPts val="0"/>
              </a:spcBef>
              <a:spcAft>
                <a:spcPts val="600"/>
              </a:spcAft>
              <a:buFont typeface="Arial" panose="020B0604020202020204" pitchFamily="34" charset="0"/>
              <a:buNone/>
              <a:defRPr sz="2000" b="0">
                <a:solidFill>
                  <a:schemeClr val="tx2"/>
                </a:solidFill>
                <a:latin typeface="Calibri" panose="020F0502020204030204" pitchFamily="34" charset="0"/>
              </a:defRPr>
            </a:lvl1pPr>
            <a:lvl2pPr marL="432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2pPr>
            <a:lvl3pPr marL="864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3pPr>
            <a:lvl4pPr marL="1296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4pPr>
            <a:lvl5pPr marL="2222500" indent="-444500">
              <a:buFont typeface="Arial" panose="020B0604020202020204" pitchFamily="34" charset="0"/>
              <a:buChar char="•"/>
              <a:defRPr sz="1600" b="0">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16" name="Symbol zastępczy tekstu 14"/>
          <p:cNvSpPr>
            <a:spLocks noGrp="1"/>
          </p:cNvSpPr>
          <p:nvPr>
            <p:ph type="body" sz="quarter" idx="12" hasCustomPrompt="1"/>
          </p:nvPr>
        </p:nvSpPr>
        <p:spPr>
          <a:xfrm>
            <a:off x="6790432" y="2716560"/>
            <a:ext cx="5472608" cy="1656184"/>
          </a:xfrm>
          <a:prstGeom prst="rect">
            <a:avLst/>
          </a:prstGeom>
        </p:spPr>
        <p:txBody>
          <a:bodyPr/>
          <a:lstStyle>
            <a:lvl1pPr marL="0" marR="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sz="2500" b="0"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marL="0" marR="0" lvl="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a:pPr>
            <a:r>
              <a:rPr lang="pl-PL" dirty="0"/>
              <a:t>Tu można wpisać tekst wprowadzający. Zieloną kreskę można w razie potrzeby przesunąć (ale nie wydłużać) we wzorcu: menu „Widok” &gt; „Wzorzec slajdów”</a:t>
            </a:r>
          </a:p>
        </p:txBody>
      </p:sp>
      <p:sp>
        <p:nvSpPr>
          <p:cNvPr id="17" name="Symbol zastępczy tekstu 2"/>
          <p:cNvSpPr>
            <a:spLocks noGrp="1"/>
          </p:cNvSpPr>
          <p:nvPr>
            <p:ph type="body" sz="quarter" idx="13" hasCustomPrompt="1"/>
          </p:nvPr>
        </p:nvSpPr>
        <p:spPr>
          <a:xfrm>
            <a:off x="3046016" y="77664"/>
            <a:ext cx="9217024" cy="381719"/>
          </a:xfrm>
          <a:prstGeom prst="rect">
            <a:avLst/>
          </a:prstGeom>
        </p:spPr>
        <p:txBody>
          <a:bodyPr anchor="t">
            <a:noAutofit/>
          </a:bodyPr>
          <a:lstStyle>
            <a:lvl1pPr marL="0" indent="0" algn="l">
              <a:spcBef>
                <a:spcPts val="0"/>
              </a:spcBef>
              <a:spcAft>
                <a:spcPts val="600"/>
              </a:spcAft>
              <a:buNone/>
              <a:defRPr sz="1900" b="1" baseline="0">
                <a:solidFill>
                  <a:schemeClr val="tx1"/>
                </a:solidFill>
                <a:latin typeface="Calibri" panose="020F0502020204030204" pitchFamily="34" charset="0"/>
              </a:defRPr>
            </a:lvl1pPr>
          </a:lstStyle>
          <a:p>
            <a:pPr lvl="0"/>
            <a:r>
              <a:rPr lang="pl-PL" dirty="0"/>
              <a:t>Tytuł sekcji (najlepiej wpisać w „Widoku wzorca” do układu slajdu dla każdej sekcji) </a:t>
            </a:r>
          </a:p>
        </p:txBody>
      </p:sp>
      <p:sp>
        <p:nvSpPr>
          <p:cNvPr id="18" name="Symbol zastępczy tekstu 14"/>
          <p:cNvSpPr>
            <a:spLocks noGrp="1"/>
          </p:cNvSpPr>
          <p:nvPr>
            <p:ph type="body" sz="quarter" idx="14" hasCustomPrompt="1"/>
          </p:nvPr>
        </p:nvSpPr>
        <p:spPr>
          <a:xfrm>
            <a:off x="6790432" y="916359"/>
            <a:ext cx="5472608" cy="1296145"/>
          </a:xfrm>
          <a:prstGeom prst="rect">
            <a:avLst/>
          </a:prstGeom>
        </p:spPr>
        <p:txBody>
          <a:bodyPr/>
          <a:lstStyle>
            <a:lvl1pPr marL="0" indent="0">
              <a:spcBef>
                <a:spcPts val="0"/>
              </a:spcBef>
              <a:spcAft>
                <a:spcPts val="0"/>
              </a:spcAft>
              <a:buFont typeface="Arial" panose="020B0604020202020204" pitchFamily="34" charset="0"/>
              <a:buNone/>
              <a:defRPr sz="4200" b="1"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lvl="0"/>
            <a:r>
              <a:rPr lang="pl-PL" dirty="0"/>
              <a:t>Tytuł slajdu</a:t>
            </a:r>
            <a:br>
              <a:rPr lang="pl-PL" dirty="0"/>
            </a:br>
            <a:r>
              <a:rPr lang="pl-PL" dirty="0"/>
              <a:t>krótszy</a:t>
            </a:r>
          </a:p>
        </p:txBody>
      </p:sp>
      <p:sp>
        <p:nvSpPr>
          <p:cNvPr id="19" name="Shape 35"/>
          <p:cNvSpPr/>
          <p:nvPr userDrawn="1"/>
        </p:nvSpPr>
        <p:spPr>
          <a:xfrm>
            <a:off x="6816576" y="2356520"/>
            <a:ext cx="1270000" cy="212031"/>
          </a:xfrm>
          <a:prstGeom prst="rect">
            <a:avLst/>
          </a:prstGeom>
          <a:solidFill>
            <a:srgbClr val="029A3F"/>
          </a:solidFill>
          <a:ln w="12700">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21" name="Symbol zastępczy zawartości 20"/>
          <p:cNvSpPr>
            <a:spLocks noGrp="1"/>
          </p:cNvSpPr>
          <p:nvPr>
            <p:ph sz="quarter" idx="15"/>
          </p:nvPr>
        </p:nvSpPr>
        <p:spPr>
          <a:xfrm>
            <a:off x="741760" y="916360"/>
            <a:ext cx="5473302" cy="7416824"/>
          </a:xfrm>
          <a:prstGeom prst="rect">
            <a:avLst/>
          </a:prstGeom>
        </p:spPr>
        <p:txBody>
          <a:bodyPr/>
          <a:lstStyle>
            <a:lvl1pPr marL="0" indent="0">
              <a:spcBef>
                <a:spcPts val="0"/>
              </a:spcBef>
              <a:spcAft>
                <a:spcPts val="600"/>
              </a:spcAft>
              <a:buNone/>
              <a:defRPr sz="2000">
                <a:solidFill>
                  <a:schemeClr val="tx2"/>
                </a:solidFill>
                <a:latin typeface="Calibri" panose="020F0502020204030204" pitchFamily="34" charset="0"/>
              </a:defRPr>
            </a:lvl1pPr>
            <a:lvl2pPr marL="432000" indent="-432000">
              <a:spcBef>
                <a:spcPts val="0"/>
              </a:spcBef>
              <a:spcAft>
                <a:spcPts val="600"/>
              </a:spcAft>
              <a:defRPr sz="2000">
                <a:solidFill>
                  <a:schemeClr val="tx2"/>
                </a:solidFill>
                <a:latin typeface="Calibri" panose="020F0502020204030204" pitchFamily="34" charset="0"/>
              </a:defRPr>
            </a:lvl2pPr>
            <a:lvl3pPr marL="864000" indent="-432000">
              <a:spcBef>
                <a:spcPts val="0"/>
              </a:spcBef>
              <a:spcAft>
                <a:spcPts val="600"/>
              </a:spcAft>
              <a:defRPr sz="2000">
                <a:solidFill>
                  <a:schemeClr val="tx2"/>
                </a:solidFill>
                <a:latin typeface="Calibri" panose="020F0502020204030204" pitchFamily="34" charset="0"/>
              </a:defRPr>
            </a:lvl3pPr>
            <a:lvl4pPr marL="1296000" indent="-432000">
              <a:spcBef>
                <a:spcPts val="0"/>
              </a:spcBef>
              <a:spcAft>
                <a:spcPts val="600"/>
              </a:spcAft>
              <a:defRPr sz="2000">
                <a:solidFill>
                  <a:schemeClr val="tx2"/>
                </a:solidFill>
                <a:latin typeface="Calibri" panose="020F0502020204030204" pitchFamily="34" charset="0"/>
              </a:defRPr>
            </a:lvl4pPr>
            <a:lvl5pPr>
              <a:defRPr sz="1600">
                <a:solidFill>
                  <a:schemeClr val="tx2"/>
                </a:solidFill>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20" name="pole tekstowe 19"/>
          <p:cNvSpPr txBox="1"/>
          <p:nvPr userDrawn="1"/>
        </p:nvSpPr>
        <p:spPr>
          <a:xfrm>
            <a:off x="829279" y="83994"/>
            <a:ext cx="77657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fld id="{C19836D0-3F8D-48FA-A6B3-A53F85479A39}" type="slidenum">
              <a:rPr lang="pl-PL" sz="2000" b="1" smtClean="0">
                <a:solidFill>
                  <a:srgbClr val="FFFFFF"/>
                </a:solidFill>
              </a:rPr>
              <a:pPr algn="l" rtl="0" latinLnBrk="1" hangingPunct="0"/>
              <a:t>‹#›</a:t>
            </a:fld>
            <a:endParaRPr lang="pl-PL" sz="2000" b="1" dirty="0">
              <a:solidFill>
                <a:srgbClr val="FFFFFF"/>
              </a:solidFill>
            </a:endParaRPr>
          </a:p>
        </p:txBody>
      </p:sp>
    </p:spTree>
    <p:extLst>
      <p:ext uri="{BB962C8B-B14F-4D97-AF65-F5344CB8AC3E}">
        <p14:creationId xmlns:p14="http://schemas.microsoft.com/office/powerpoint/2010/main" val="364125136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z dużą grafiką - dłuższy tytuł">
    <p:spTree>
      <p:nvGrpSpPr>
        <p:cNvPr id="1" name=""/>
        <p:cNvGrpSpPr/>
        <p:nvPr/>
      </p:nvGrpSpPr>
      <p:grpSpPr>
        <a:xfrm>
          <a:off x="0" y="0"/>
          <a:ext cx="0" cy="0"/>
          <a:chOff x="0" y="0"/>
          <a:chExt cx="0" cy="0"/>
        </a:xfrm>
      </p:grpSpPr>
      <p:grpSp>
        <p:nvGrpSpPr>
          <p:cNvPr id="4" name="Grupa 3"/>
          <p:cNvGrpSpPr/>
          <p:nvPr userDrawn="1"/>
        </p:nvGrpSpPr>
        <p:grpSpPr>
          <a:xfrm>
            <a:off x="-1" y="0"/>
            <a:ext cx="13004802" cy="9773344"/>
            <a:chOff x="-1" y="0"/>
            <a:chExt cx="13004802" cy="9773344"/>
          </a:xfrm>
        </p:grpSpPr>
        <p:sp>
          <p:nvSpPr>
            <p:cNvPr id="5" name="Trapez 3"/>
            <p:cNvSpPr/>
            <p:nvPr/>
          </p:nvSpPr>
          <p:spPr>
            <a:xfrm flipH="1" flipV="1">
              <a:off x="2439" y="0"/>
              <a:ext cx="2923680" cy="57413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745982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10407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208726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1043460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43460 w 12681995"/>
                <a:gd name="connsiteY1" fmla="*/ 53024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64120 w 12681995"/>
                <a:gd name="connsiteY1" fmla="*/ 25304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33132 w 12681995"/>
                <a:gd name="connsiteY1" fmla="*/ 636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1033132" y="636"/>
                  </a:lnTo>
                  <a:lnTo>
                    <a:pt x="12678992" y="0"/>
                  </a:lnTo>
                  <a:cubicBezTo>
                    <a:pt x="12678210" y="389103"/>
                    <a:pt x="12682685" y="756775"/>
                    <a:pt x="12681903" y="1145878"/>
                  </a:cubicBezTo>
                  <a:lnTo>
                    <a:pt x="0" y="114826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nvGrpSpPr>
            <p:cNvPr id="6" name="Grupa 5"/>
            <p:cNvGrpSpPr/>
            <p:nvPr/>
          </p:nvGrpSpPr>
          <p:grpSpPr>
            <a:xfrm>
              <a:off x="-1" y="8625084"/>
              <a:ext cx="13004802" cy="1148260"/>
              <a:chOff x="-1" y="8625084"/>
              <a:chExt cx="13004802" cy="1148260"/>
            </a:xfrm>
          </p:grpSpPr>
          <p:sp>
            <p:nvSpPr>
              <p:cNvPr id="7" name="Trapez 3"/>
              <p:cNvSpPr/>
              <p:nvPr/>
            </p:nvSpPr>
            <p:spPr>
              <a:xfrm>
                <a:off x="-1" y="8625084"/>
                <a:ext cx="13004801" cy="114826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448503" y="1588"/>
                    </a:lnTo>
                    <a:lnTo>
                      <a:pt x="12678992" y="0"/>
                    </a:lnTo>
                    <a:cubicBezTo>
                      <a:pt x="12678210" y="389103"/>
                      <a:pt x="12682685" y="756775"/>
                      <a:pt x="12681903" y="1145878"/>
                    </a:cubicBezTo>
                    <a:lnTo>
                      <a:pt x="0" y="1148260"/>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10" name="Shape 42"/>
              <p:cNvSpPr/>
              <p:nvPr/>
            </p:nvSpPr>
            <p:spPr>
              <a:xfrm>
                <a:off x="0" y="8981256"/>
                <a:ext cx="13004801" cy="792088"/>
              </a:xfrm>
              <a:prstGeom prst="rect">
                <a:avLst/>
              </a:prstGeom>
              <a:solidFill>
                <a:schemeClr val="tx1"/>
              </a:solidFill>
              <a:ln w="12700">
                <a:miter lim="400000"/>
              </a:ln>
              <a:effectLst/>
            </p:spPr>
            <p:txBody>
              <a:bodyPr lIns="0" tIns="0" rIns="0" bIns="0" anchor="ctr"/>
              <a:lstStyle/>
              <a:p>
                <a:pPr>
                  <a:defRPr sz="2400">
                    <a:solidFill>
                      <a:srgbClr val="FFFFFF"/>
                    </a:solidFill>
                  </a:defRPr>
                </a:pPr>
                <a:endParaRPr lang="pl-PL" sz="2400" dirty="0">
                  <a:solidFill>
                    <a:srgbClr val="FFFFFF"/>
                  </a:solidFill>
                </a:endParaRPr>
              </a:p>
            </p:txBody>
          </p:sp>
          <p:sp>
            <p:nvSpPr>
              <p:cNvPr id="11" name="Trójkąt prostokątny 14"/>
              <p:cNvSpPr/>
              <p:nvPr/>
            </p:nvSpPr>
            <p:spPr>
              <a:xfrm flipV="1">
                <a:off x="0" y="8978626"/>
                <a:ext cx="318566" cy="789707"/>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Lst>
                <a:ahLst/>
                <a:cxnLst>
                  <a:cxn ang="0">
                    <a:pos x="connsiteX0" y="connsiteY0"/>
                  </a:cxn>
                  <a:cxn ang="0">
                    <a:pos x="connsiteX1" y="connsiteY1"/>
                  </a:cxn>
                  <a:cxn ang="0">
                    <a:pos x="connsiteX2" y="connsiteY2"/>
                  </a:cxn>
                  <a:cxn ang="0">
                    <a:pos x="connsiteX3" y="connsiteY3"/>
                  </a:cxn>
                </a:cxnLst>
                <a:rect l="l" t="t" r="r" b="b"/>
                <a:pathLst>
                  <a:path w="318566" h="789707">
                    <a:moveTo>
                      <a:pt x="0" y="787325"/>
                    </a:moveTo>
                    <a:lnTo>
                      <a:pt x="0" y="0"/>
                    </a:lnTo>
                    <a:lnTo>
                      <a:pt x="318566" y="789707"/>
                    </a:lnTo>
                    <a:lnTo>
                      <a:pt x="0" y="787325"/>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grpSp>
      <p:pic>
        <p:nvPicPr>
          <p:cNvPr id="12" name="Picture 2" descr="D:\Moje obrazy\logo zus\logoZUSnoweRozwiniecie.png"/>
          <p:cNvPicPr>
            <a:picLocks noChangeAspect="1" noChangeArrowheads="1"/>
          </p:cNvPicPr>
          <p:nvPr userDrawn="1"/>
        </p:nvPicPr>
        <p:blipFill>
          <a:blip r:embed="rId2" cstate="print">
            <a:biLevel thresh="50000"/>
            <a:extLst>
              <a:ext uri="{BEBA8EAE-BF5A-486C-A8C5-ECC9F3942E4B}">
                <a14:imgProps xmlns:a14="http://schemas.microsoft.com/office/drawing/2010/main">
                  <a14:imgLayer r:embed="rId3">
                    <a14:imgEffect>
                      <a14:colorTemperature colorTemp="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486936" y="9233434"/>
            <a:ext cx="1280160" cy="287731"/>
          </a:xfrm>
          <a:prstGeom prst="rect">
            <a:avLst/>
          </a:prstGeom>
          <a:noFill/>
          <a:extLst>
            <a:ext uri="{909E8E84-426E-40DD-AFC4-6F175D3DCCD1}">
              <a14:hiddenFill xmlns:a14="http://schemas.microsoft.com/office/drawing/2010/main">
                <a:solidFill>
                  <a:srgbClr val="FFFFFF"/>
                </a:solidFill>
              </a14:hiddenFill>
            </a:ext>
          </a:extLst>
        </p:spPr>
      </p:pic>
      <p:sp>
        <p:nvSpPr>
          <p:cNvPr id="15" name="Symbol zastępczy tekstu 14"/>
          <p:cNvSpPr>
            <a:spLocks noGrp="1"/>
          </p:cNvSpPr>
          <p:nvPr>
            <p:ph type="body" sz="quarter" idx="11"/>
          </p:nvPr>
        </p:nvSpPr>
        <p:spPr>
          <a:xfrm>
            <a:off x="6790432" y="4804792"/>
            <a:ext cx="5508776" cy="3528392"/>
          </a:xfrm>
          <a:prstGeom prst="rect">
            <a:avLst/>
          </a:prstGeom>
        </p:spPr>
        <p:txBody>
          <a:bodyPr/>
          <a:lstStyle>
            <a:lvl1pPr marL="0" indent="0">
              <a:spcBef>
                <a:spcPts val="0"/>
              </a:spcBef>
              <a:spcAft>
                <a:spcPts val="600"/>
              </a:spcAft>
              <a:buFont typeface="Arial" panose="020B0604020202020204" pitchFamily="34" charset="0"/>
              <a:buNone/>
              <a:defRPr sz="2000" b="0">
                <a:solidFill>
                  <a:schemeClr val="tx2"/>
                </a:solidFill>
                <a:latin typeface="Calibri" panose="020F0502020204030204" pitchFamily="34" charset="0"/>
              </a:defRPr>
            </a:lvl1pPr>
            <a:lvl2pPr marL="432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2pPr>
            <a:lvl3pPr marL="864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3pPr>
            <a:lvl4pPr marL="1296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4pPr>
            <a:lvl5pPr marL="2222500" indent="-444500">
              <a:buFont typeface="Arial" panose="020B0604020202020204" pitchFamily="34" charset="0"/>
              <a:buChar char="•"/>
              <a:defRPr sz="1600" b="0">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16" name="Symbol zastępczy tekstu 14"/>
          <p:cNvSpPr>
            <a:spLocks noGrp="1"/>
          </p:cNvSpPr>
          <p:nvPr>
            <p:ph type="body" sz="quarter" idx="12" hasCustomPrompt="1"/>
          </p:nvPr>
        </p:nvSpPr>
        <p:spPr>
          <a:xfrm>
            <a:off x="6790432" y="2932584"/>
            <a:ext cx="5472608" cy="1656184"/>
          </a:xfrm>
          <a:prstGeom prst="rect">
            <a:avLst/>
          </a:prstGeom>
        </p:spPr>
        <p:txBody>
          <a:bodyPr/>
          <a:lstStyle>
            <a:lvl1pPr marL="0" marR="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sz="2500" b="0"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marL="0" marR="0" lvl="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a:pPr>
            <a:r>
              <a:rPr lang="pl-PL" dirty="0"/>
              <a:t>Tu można wpisać tekst wprowadzający. Zieloną kreskę można w razie potrzeby przesunąć (ale nie wydłużać) we wzorcu: menu „Widok” &gt; „Wzorzec slajdów”</a:t>
            </a:r>
          </a:p>
        </p:txBody>
      </p:sp>
      <p:sp>
        <p:nvSpPr>
          <p:cNvPr id="17" name="Symbol zastępczy tekstu 2"/>
          <p:cNvSpPr>
            <a:spLocks noGrp="1"/>
          </p:cNvSpPr>
          <p:nvPr>
            <p:ph type="body" sz="quarter" idx="13" hasCustomPrompt="1"/>
          </p:nvPr>
        </p:nvSpPr>
        <p:spPr>
          <a:xfrm>
            <a:off x="3046016" y="77664"/>
            <a:ext cx="9217024" cy="381719"/>
          </a:xfrm>
          <a:prstGeom prst="rect">
            <a:avLst/>
          </a:prstGeom>
        </p:spPr>
        <p:txBody>
          <a:bodyPr anchor="t">
            <a:normAutofit/>
          </a:bodyPr>
          <a:lstStyle>
            <a:lvl1pPr marL="0" indent="0" algn="l">
              <a:spcBef>
                <a:spcPts val="0"/>
              </a:spcBef>
              <a:spcAft>
                <a:spcPts val="600"/>
              </a:spcAft>
              <a:buNone/>
              <a:defRPr sz="1900" b="1" baseline="0">
                <a:solidFill>
                  <a:schemeClr val="tx1"/>
                </a:solidFill>
                <a:latin typeface="Calibri" panose="020F0502020204030204" pitchFamily="34" charset="0"/>
              </a:defRPr>
            </a:lvl1pPr>
          </a:lstStyle>
          <a:p>
            <a:pPr lvl="0"/>
            <a:r>
              <a:rPr lang="pl-PL" dirty="0"/>
              <a:t>Tytuł sekcji (najlepiej wpisać w „Widoku wzorca” do układu slajdu dla każdej sekcji) </a:t>
            </a:r>
          </a:p>
        </p:txBody>
      </p:sp>
      <p:sp>
        <p:nvSpPr>
          <p:cNvPr id="18" name="Symbol zastępczy tekstu 14"/>
          <p:cNvSpPr>
            <a:spLocks noGrp="1"/>
          </p:cNvSpPr>
          <p:nvPr>
            <p:ph type="body" sz="quarter" idx="14" hasCustomPrompt="1"/>
          </p:nvPr>
        </p:nvSpPr>
        <p:spPr>
          <a:xfrm>
            <a:off x="6790432" y="916359"/>
            <a:ext cx="5472608" cy="1512169"/>
          </a:xfrm>
          <a:prstGeom prst="rect">
            <a:avLst/>
          </a:prstGeom>
        </p:spPr>
        <p:txBody>
          <a:bodyPr/>
          <a:lstStyle>
            <a:lvl1pPr marL="0" indent="0">
              <a:spcBef>
                <a:spcPts val="0"/>
              </a:spcBef>
              <a:spcAft>
                <a:spcPts val="0"/>
              </a:spcAft>
              <a:buFont typeface="Arial" panose="020B0604020202020204" pitchFamily="34" charset="0"/>
              <a:buNone/>
              <a:defRPr sz="3400" b="1"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lvl="0"/>
            <a:r>
              <a:rPr lang="pl-PL" dirty="0"/>
              <a:t>Tytuł </a:t>
            </a:r>
            <a:br>
              <a:rPr lang="pl-PL" dirty="0"/>
            </a:br>
            <a:r>
              <a:rPr lang="pl-PL" dirty="0"/>
              <a:t>slajdu dłuższy</a:t>
            </a:r>
          </a:p>
        </p:txBody>
      </p:sp>
      <p:sp>
        <p:nvSpPr>
          <p:cNvPr id="19" name="Shape 35"/>
          <p:cNvSpPr/>
          <p:nvPr userDrawn="1"/>
        </p:nvSpPr>
        <p:spPr>
          <a:xfrm>
            <a:off x="6816576" y="2572544"/>
            <a:ext cx="1270000" cy="212031"/>
          </a:xfrm>
          <a:prstGeom prst="rect">
            <a:avLst/>
          </a:prstGeom>
          <a:solidFill>
            <a:srgbClr val="029A3F"/>
          </a:solidFill>
          <a:ln w="12700">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21" name="Symbol zastępczy zawartości 20"/>
          <p:cNvSpPr>
            <a:spLocks noGrp="1"/>
          </p:cNvSpPr>
          <p:nvPr>
            <p:ph sz="quarter" idx="15"/>
          </p:nvPr>
        </p:nvSpPr>
        <p:spPr>
          <a:xfrm>
            <a:off x="741760" y="916360"/>
            <a:ext cx="5473302" cy="7416824"/>
          </a:xfrm>
          <a:prstGeom prst="rect">
            <a:avLst/>
          </a:prstGeom>
        </p:spPr>
        <p:txBody>
          <a:bodyPr/>
          <a:lstStyle>
            <a:lvl1pPr marL="0" indent="0">
              <a:spcBef>
                <a:spcPts val="0"/>
              </a:spcBef>
              <a:spcAft>
                <a:spcPts val="600"/>
              </a:spcAft>
              <a:buNone/>
              <a:defRPr sz="2000">
                <a:solidFill>
                  <a:schemeClr val="tx2"/>
                </a:solidFill>
                <a:latin typeface="Calibri" panose="020F0502020204030204" pitchFamily="34" charset="0"/>
              </a:defRPr>
            </a:lvl1pPr>
            <a:lvl2pPr marL="432000" indent="-432000">
              <a:spcBef>
                <a:spcPts val="0"/>
              </a:spcBef>
              <a:spcAft>
                <a:spcPts val="600"/>
              </a:spcAft>
              <a:defRPr sz="2000">
                <a:solidFill>
                  <a:schemeClr val="tx2"/>
                </a:solidFill>
                <a:latin typeface="Calibri" panose="020F0502020204030204" pitchFamily="34" charset="0"/>
              </a:defRPr>
            </a:lvl2pPr>
            <a:lvl3pPr marL="864000" indent="-432000">
              <a:spcBef>
                <a:spcPts val="0"/>
              </a:spcBef>
              <a:spcAft>
                <a:spcPts val="600"/>
              </a:spcAft>
              <a:defRPr sz="2000">
                <a:solidFill>
                  <a:schemeClr val="tx2"/>
                </a:solidFill>
                <a:latin typeface="Calibri" panose="020F0502020204030204" pitchFamily="34" charset="0"/>
              </a:defRPr>
            </a:lvl3pPr>
            <a:lvl4pPr marL="1296000" indent="-432000">
              <a:spcBef>
                <a:spcPts val="0"/>
              </a:spcBef>
              <a:spcAft>
                <a:spcPts val="600"/>
              </a:spcAft>
              <a:defRPr sz="2000">
                <a:solidFill>
                  <a:schemeClr val="tx2"/>
                </a:solidFill>
                <a:latin typeface="Calibri" panose="020F0502020204030204" pitchFamily="34" charset="0"/>
              </a:defRPr>
            </a:lvl4pPr>
            <a:lvl5pPr>
              <a:defRPr sz="1600">
                <a:solidFill>
                  <a:schemeClr val="tx2"/>
                </a:solidFill>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20" name="pole tekstowe 19"/>
          <p:cNvSpPr txBox="1"/>
          <p:nvPr userDrawn="1"/>
        </p:nvSpPr>
        <p:spPr>
          <a:xfrm>
            <a:off x="829279" y="83994"/>
            <a:ext cx="77657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fld id="{C19836D0-3F8D-48FA-A6B3-A53F85479A39}" type="slidenum">
              <a:rPr lang="pl-PL" sz="2000" b="1" smtClean="0">
                <a:solidFill>
                  <a:srgbClr val="FFFFFF"/>
                </a:solidFill>
              </a:rPr>
              <a:pPr algn="l" rtl="0" latinLnBrk="1" hangingPunct="0"/>
              <a:t>‹#›</a:t>
            </a:fld>
            <a:endParaRPr lang="pl-PL" sz="1900" b="1" dirty="0">
              <a:solidFill>
                <a:srgbClr val="FFFFFF"/>
              </a:solidFill>
            </a:endParaRPr>
          </a:p>
        </p:txBody>
      </p:sp>
    </p:spTree>
    <p:extLst>
      <p:ext uri="{BB962C8B-B14F-4D97-AF65-F5344CB8AC3E}">
        <p14:creationId xmlns:p14="http://schemas.microsoft.com/office/powerpoint/2010/main" val="53529859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sty">
    <p:spTree>
      <p:nvGrpSpPr>
        <p:cNvPr id="1" name=""/>
        <p:cNvGrpSpPr/>
        <p:nvPr/>
      </p:nvGrpSpPr>
      <p:grpSpPr>
        <a:xfrm>
          <a:off x="0" y="0"/>
          <a:ext cx="0" cy="0"/>
          <a:chOff x="0" y="0"/>
          <a:chExt cx="0" cy="0"/>
        </a:xfrm>
      </p:grpSpPr>
      <p:grpSp>
        <p:nvGrpSpPr>
          <p:cNvPr id="4" name="Grupa 3"/>
          <p:cNvGrpSpPr/>
          <p:nvPr userDrawn="1"/>
        </p:nvGrpSpPr>
        <p:grpSpPr>
          <a:xfrm>
            <a:off x="-1" y="0"/>
            <a:ext cx="13004802" cy="9773344"/>
            <a:chOff x="-1" y="0"/>
            <a:chExt cx="13004802" cy="9773344"/>
          </a:xfrm>
        </p:grpSpPr>
        <p:sp>
          <p:nvSpPr>
            <p:cNvPr id="5" name="Trapez 3"/>
            <p:cNvSpPr/>
            <p:nvPr/>
          </p:nvSpPr>
          <p:spPr>
            <a:xfrm flipH="1" flipV="1">
              <a:off x="2439" y="0"/>
              <a:ext cx="2923680" cy="57413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745982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10407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208726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1043460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43460 w 12681995"/>
                <a:gd name="connsiteY1" fmla="*/ 53024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64120 w 12681995"/>
                <a:gd name="connsiteY1" fmla="*/ 25304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33132 w 12681995"/>
                <a:gd name="connsiteY1" fmla="*/ 636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1033132" y="636"/>
                  </a:lnTo>
                  <a:lnTo>
                    <a:pt x="12678992" y="0"/>
                  </a:lnTo>
                  <a:cubicBezTo>
                    <a:pt x="12678210" y="389103"/>
                    <a:pt x="12682685" y="756775"/>
                    <a:pt x="12681903" y="1145878"/>
                  </a:cubicBezTo>
                  <a:lnTo>
                    <a:pt x="0" y="114826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nvGrpSpPr>
            <p:cNvPr id="6" name="Grupa 5"/>
            <p:cNvGrpSpPr/>
            <p:nvPr/>
          </p:nvGrpSpPr>
          <p:grpSpPr>
            <a:xfrm>
              <a:off x="-1" y="8625084"/>
              <a:ext cx="13004802" cy="1148260"/>
              <a:chOff x="-1" y="8625084"/>
              <a:chExt cx="13004802" cy="1148260"/>
            </a:xfrm>
          </p:grpSpPr>
          <p:sp>
            <p:nvSpPr>
              <p:cNvPr id="7" name="Trapez 3"/>
              <p:cNvSpPr/>
              <p:nvPr/>
            </p:nvSpPr>
            <p:spPr>
              <a:xfrm>
                <a:off x="-1" y="8625084"/>
                <a:ext cx="13004801" cy="114826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448503" y="1588"/>
                    </a:lnTo>
                    <a:lnTo>
                      <a:pt x="12678992" y="0"/>
                    </a:lnTo>
                    <a:cubicBezTo>
                      <a:pt x="12678210" y="389103"/>
                      <a:pt x="12682685" y="756775"/>
                      <a:pt x="12681903" y="1145878"/>
                    </a:cubicBezTo>
                    <a:lnTo>
                      <a:pt x="0" y="1148260"/>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10" name="Shape 42"/>
              <p:cNvSpPr/>
              <p:nvPr/>
            </p:nvSpPr>
            <p:spPr>
              <a:xfrm>
                <a:off x="0" y="8981256"/>
                <a:ext cx="13004801" cy="792088"/>
              </a:xfrm>
              <a:prstGeom prst="rect">
                <a:avLst/>
              </a:prstGeom>
              <a:solidFill>
                <a:schemeClr val="tx1"/>
              </a:solidFill>
              <a:ln w="12700">
                <a:miter lim="400000"/>
              </a:ln>
              <a:effectLst/>
            </p:spPr>
            <p:txBody>
              <a:bodyPr lIns="0" tIns="0" rIns="0" bIns="0" anchor="ctr"/>
              <a:lstStyle/>
              <a:p>
                <a:pPr>
                  <a:defRPr sz="2400">
                    <a:solidFill>
                      <a:srgbClr val="FFFFFF"/>
                    </a:solidFill>
                  </a:defRPr>
                </a:pPr>
                <a:endParaRPr lang="pl-PL" sz="2400" dirty="0">
                  <a:solidFill>
                    <a:srgbClr val="FFFFFF"/>
                  </a:solidFill>
                </a:endParaRPr>
              </a:p>
            </p:txBody>
          </p:sp>
          <p:sp>
            <p:nvSpPr>
              <p:cNvPr id="11" name="Trójkąt prostokątny 14"/>
              <p:cNvSpPr/>
              <p:nvPr/>
            </p:nvSpPr>
            <p:spPr>
              <a:xfrm flipV="1">
                <a:off x="0" y="8978626"/>
                <a:ext cx="318566" cy="789707"/>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Lst>
                <a:ahLst/>
                <a:cxnLst>
                  <a:cxn ang="0">
                    <a:pos x="connsiteX0" y="connsiteY0"/>
                  </a:cxn>
                  <a:cxn ang="0">
                    <a:pos x="connsiteX1" y="connsiteY1"/>
                  </a:cxn>
                  <a:cxn ang="0">
                    <a:pos x="connsiteX2" y="connsiteY2"/>
                  </a:cxn>
                  <a:cxn ang="0">
                    <a:pos x="connsiteX3" y="connsiteY3"/>
                  </a:cxn>
                </a:cxnLst>
                <a:rect l="l" t="t" r="r" b="b"/>
                <a:pathLst>
                  <a:path w="318566" h="789707">
                    <a:moveTo>
                      <a:pt x="0" y="787325"/>
                    </a:moveTo>
                    <a:lnTo>
                      <a:pt x="0" y="0"/>
                    </a:lnTo>
                    <a:lnTo>
                      <a:pt x="318566" y="789707"/>
                    </a:lnTo>
                    <a:lnTo>
                      <a:pt x="0" y="787325"/>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grpSp>
      <p:pic>
        <p:nvPicPr>
          <p:cNvPr id="12" name="Picture 2" descr="D:\Moje obrazy\logo zus\logoZUSnoweRozwiniecie.png"/>
          <p:cNvPicPr>
            <a:picLocks noChangeAspect="1" noChangeArrowheads="1"/>
          </p:cNvPicPr>
          <p:nvPr userDrawn="1"/>
        </p:nvPicPr>
        <p:blipFill>
          <a:blip r:embed="rId2" cstate="print">
            <a:biLevel thresh="50000"/>
            <a:extLst>
              <a:ext uri="{BEBA8EAE-BF5A-486C-A8C5-ECC9F3942E4B}">
                <a14:imgProps xmlns:a14="http://schemas.microsoft.com/office/drawing/2010/main">
                  <a14:imgLayer r:embed="rId3">
                    <a14:imgEffect>
                      <a14:colorTemperature colorTemp="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486936" y="9233434"/>
            <a:ext cx="1280160" cy="287731"/>
          </a:xfrm>
          <a:prstGeom prst="rect">
            <a:avLst/>
          </a:prstGeom>
          <a:noFill/>
          <a:extLst>
            <a:ext uri="{909E8E84-426E-40DD-AFC4-6F175D3DCCD1}">
              <a14:hiddenFill xmlns:a14="http://schemas.microsoft.com/office/drawing/2010/main">
                <a:solidFill>
                  <a:srgbClr val="FFFFFF"/>
                </a:solidFill>
              </a14:hiddenFill>
            </a:ext>
          </a:extLst>
        </p:spPr>
      </p:pic>
      <p:sp>
        <p:nvSpPr>
          <p:cNvPr id="9" name="Symbol zastępczy tekstu 2"/>
          <p:cNvSpPr>
            <a:spLocks noGrp="1"/>
          </p:cNvSpPr>
          <p:nvPr>
            <p:ph type="body" sz="quarter" idx="13" hasCustomPrompt="1"/>
          </p:nvPr>
        </p:nvSpPr>
        <p:spPr>
          <a:xfrm>
            <a:off x="3046016" y="77664"/>
            <a:ext cx="9217024" cy="381719"/>
          </a:xfrm>
          <a:prstGeom prst="rect">
            <a:avLst/>
          </a:prstGeom>
        </p:spPr>
        <p:txBody>
          <a:bodyPr anchor="t">
            <a:noAutofit/>
          </a:bodyPr>
          <a:lstStyle>
            <a:lvl1pPr marL="0" indent="0" algn="l">
              <a:spcBef>
                <a:spcPts val="0"/>
              </a:spcBef>
              <a:spcAft>
                <a:spcPts val="600"/>
              </a:spcAft>
              <a:buNone/>
              <a:defRPr sz="1900" b="1" baseline="0">
                <a:solidFill>
                  <a:schemeClr val="tx1"/>
                </a:solidFill>
                <a:latin typeface="Calibri" panose="020F0502020204030204" pitchFamily="34" charset="0"/>
              </a:defRPr>
            </a:lvl1pPr>
          </a:lstStyle>
          <a:p>
            <a:pPr lvl="0"/>
            <a:r>
              <a:rPr lang="pl-PL" dirty="0"/>
              <a:t>Tytuł sekcji (najlepiej wpisać w „Widoku wzorca” do układu slajdu dla każdej sekcji) </a:t>
            </a:r>
          </a:p>
        </p:txBody>
      </p:sp>
      <p:sp>
        <p:nvSpPr>
          <p:cNvPr id="13" name="pole tekstowe 12"/>
          <p:cNvSpPr txBox="1"/>
          <p:nvPr userDrawn="1"/>
        </p:nvSpPr>
        <p:spPr>
          <a:xfrm>
            <a:off x="829279" y="83995"/>
            <a:ext cx="77657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fld id="{C19836D0-3F8D-48FA-A6B3-A53F85479A39}" type="slidenum">
              <a:rPr lang="pl-PL" sz="2000" b="1" smtClean="0">
                <a:solidFill>
                  <a:srgbClr val="FFFFFF"/>
                </a:solidFill>
              </a:rPr>
              <a:pPr algn="l" rtl="0" latinLnBrk="1" hangingPunct="0"/>
              <a:t>‹#›</a:t>
            </a:fld>
            <a:endParaRPr lang="pl-PL" sz="1900" b="1" dirty="0">
              <a:solidFill>
                <a:srgbClr val="FFFFFF"/>
              </a:solidFill>
            </a:endParaRPr>
          </a:p>
        </p:txBody>
      </p:sp>
    </p:spTree>
    <p:extLst>
      <p:ext uri="{BB962C8B-B14F-4D97-AF65-F5344CB8AC3E}">
        <p14:creationId xmlns:p14="http://schemas.microsoft.com/office/powerpoint/2010/main" val="262873987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ajd końcowy">
    <p:bg>
      <p:bgPr>
        <a:solidFill>
          <a:schemeClr val="tx1"/>
        </a:solidFill>
        <a:effectLst/>
      </p:bgPr>
    </p:bg>
    <p:spTree>
      <p:nvGrpSpPr>
        <p:cNvPr id="1" name=""/>
        <p:cNvGrpSpPr/>
        <p:nvPr/>
      </p:nvGrpSpPr>
      <p:grpSpPr>
        <a:xfrm>
          <a:off x="0" y="0"/>
          <a:ext cx="0" cy="0"/>
          <a:chOff x="0" y="0"/>
          <a:chExt cx="0" cy="0"/>
        </a:xfrm>
      </p:grpSpPr>
      <p:sp>
        <p:nvSpPr>
          <p:cNvPr id="19" name="Trapez 3"/>
          <p:cNvSpPr/>
          <p:nvPr/>
        </p:nvSpPr>
        <p:spPr>
          <a:xfrm>
            <a:off x="-12998" y="7678476"/>
            <a:ext cx="13017797" cy="2090536"/>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3153589"/>
              <a:gd name="connsiteY0" fmla="*/ 1143022 h 1145878"/>
              <a:gd name="connsiteX1" fmla="*/ 920097 w 13153589"/>
              <a:gd name="connsiteY1" fmla="*/ 1588 h 1145878"/>
              <a:gd name="connsiteX2" fmla="*/ 13150586 w 13153589"/>
              <a:gd name="connsiteY2" fmla="*/ 0 h 1145878"/>
              <a:gd name="connsiteX3" fmla="*/ 13153497 w 13153589"/>
              <a:gd name="connsiteY3" fmla="*/ 1145878 h 1145878"/>
              <a:gd name="connsiteX4" fmla="*/ 0 w 13153589"/>
              <a:gd name="connsiteY4" fmla="*/ 1143022 h 1145878"/>
              <a:gd name="connsiteX0" fmla="*/ 0 w 13153589"/>
              <a:gd name="connsiteY0" fmla="*/ 1146671 h 1149527"/>
              <a:gd name="connsiteX1" fmla="*/ 833477 w 13153589"/>
              <a:gd name="connsiteY1" fmla="*/ 0 h 1149527"/>
              <a:gd name="connsiteX2" fmla="*/ 13150586 w 13153589"/>
              <a:gd name="connsiteY2" fmla="*/ 3649 h 1149527"/>
              <a:gd name="connsiteX3" fmla="*/ 13153497 w 13153589"/>
              <a:gd name="connsiteY3" fmla="*/ 1149527 h 1149527"/>
              <a:gd name="connsiteX4" fmla="*/ 0 w 13153589"/>
              <a:gd name="connsiteY4" fmla="*/ 1146671 h 114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589" h="1149527">
                <a:moveTo>
                  <a:pt x="0" y="1146671"/>
                </a:moveTo>
                <a:lnTo>
                  <a:pt x="833477" y="0"/>
                </a:lnTo>
                <a:lnTo>
                  <a:pt x="13150586" y="3649"/>
                </a:lnTo>
                <a:cubicBezTo>
                  <a:pt x="13149804" y="392752"/>
                  <a:pt x="13154279" y="760424"/>
                  <a:pt x="13153497" y="1149527"/>
                </a:cubicBezTo>
                <a:lnTo>
                  <a:pt x="0" y="1146671"/>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0" name="Prostokąt 19"/>
          <p:cNvSpPr/>
          <p:nvPr/>
        </p:nvSpPr>
        <p:spPr>
          <a:xfrm>
            <a:off x="0" y="8178527"/>
            <a:ext cx="13004800" cy="1590485"/>
          </a:xfrm>
          <a:prstGeom prst="rect">
            <a:avLst/>
          </a:prstGeom>
          <a:solidFill>
            <a:schemeClr val="accent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1" name="Trójkąt prostokątny 14"/>
          <p:cNvSpPr/>
          <p:nvPr/>
        </p:nvSpPr>
        <p:spPr>
          <a:xfrm flipV="1">
            <a:off x="-2756" y="8171381"/>
            <a:ext cx="621929" cy="1596952"/>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 name="connsiteX0" fmla="*/ 0 w 604316"/>
              <a:gd name="connsiteY0" fmla="*/ 787325 h 1599332"/>
              <a:gd name="connsiteX1" fmla="*/ 0 w 604316"/>
              <a:gd name="connsiteY1" fmla="*/ 0 h 1599332"/>
              <a:gd name="connsiteX2" fmla="*/ 604316 w 604316"/>
              <a:gd name="connsiteY2" fmla="*/ 1599332 h 1599332"/>
              <a:gd name="connsiteX3" fmla="*/ 0 w 604316"/>
              <a:gd name="connsiteY3" fmla="*/ 787325 h 1599332"/>
              <a:gd name="connsiteX0" fmla="*/ 0 w 604316"/>
              <a:gd name="connsiteY0" fmla="*/ 1596950 h 1599332"/>
              <a:gd name="connsiteX1" fmla="*/ 0 w 604316"/>
              <a:gd name="connsiteY1" fmla="*/ 0 h 1599332"/>
              <a:gd name="connsiteX2" fmla="*/ 604316 w 604316"/>
              <a:gd name="connsiteY2" fmla="*/ 1599332 h 1599332"/>
              <a:gd name="connsiteX3" fmla="*/ 0 w 604316"/>
              <a:gd name="connsiteY3" fmla="*/ 1596950 h 1599332"/>
              <a:gd name="connsiteX0" fmla="*/ 0 w 613841"/>
              <a:gd name="connsiteY0" fmla="*/ 1596950 h 1596950"/>
              <a:gd name="connsiteX1" fmla="*/ 0 w 613841"/>
              <a:gd name="connsiteY1" fmla="*/ 0 h 1596950"/>
              <a:gd name="connsiteX2" fmla="*/ 613841 w 613841"/>
              <a:gd name="connsiteY2" fmla="*/ 1594570 h 1596950"/>
              <a:gd name="connsiteX3" fmla="*/ 0 w 613841"/>
              <a:gd name="connsiteY3" fmla="*/ 1596950 h 1596950"/>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0 w 611460"/>
              <a:gd name="connsiteY0" fmla="*/ 1589806 h 1589806"/>
              <a:gd name="connsiteX1" fmla="*/ 0 w 611460"/>
              <a:gd name="connsiteY1" fmla="*/ 0 h 1589806"/>
              <a:gd name="connsiteX2" fmla="*/ 611460 w 611460"/>
              <a:gd name="connsiteY2" fmla="*/ 1585045 h 1589806"/>
              <a:gd name="connsiteX3" fmla="*/ 0 w 611460"/>
              <a:gd name="connsiteY3" fmla="*/ 1589806 h 1589806"/>
              <a:gd name="connsiteX0" fmla="*/ 0 w 613841"/>
              <a:gd name="connsiteY0" fmla="*/ 1589806 h 1589806"/>
              <a:gd name="connsiteX1" fmla="*/ 0 w 613841"/>
              <a:gd name="connsiteY1" fmla="*/ 0 h 1589806"/>
              <a:gd name="connsiteX2" fmla="*/ 613841 w 613841"/>
              <a:gd name="connsiteY2" fmla="*/ 1587426 h 1589806"/>
              <a:gd name="connsiteX3" fmla="*/ 0 w 613841"/>
              <a:gd name="connsiteY3" fmla="*/ 1589806 h 1589806"/>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2381 w 613841"/>
              <a:gd name="connsiteY0" fmla="*/ 1596950 h 1596950"/>
              <a:gd name="connsiteX1" fmla="*/ 0 w 613841"/>
              <a:gd name="connsiteY1" fmla="*/ 0 h 1596950"/>
              <a:gd name="connsiteX2" fmla="*/ 613841 w 613841"/>
              <a:gd name="connsiteY2" fmla="*/ 1594570 h 1596950"/>
              <a:gd name="connsiteX3" fmla="*/ 2381 w 613841"/>
              <a:gd name="connsiteY3" fmla="*/ 1596950 h 1596950"/>
              <a:gd name="connsiteX0" fmla="*/ 105 w 616327"/>
              <a:gd name="connsiteY0" fmla="*/ 1596950 h 1596950"/>
              <a:gd name="connsiteX1" fmla="*/ 2486 w 616327"/>
              <a:gd name="connsiteY1" fmla="*/ 0 h 1596950"/>
              <a:gd name="connsiteX2" fmla="*/ 616327 w 616327"/>
              <a:gd name="connsiteY2" fmla="*/ 1594570 h 1596950"/>
              <a:gd name="connsiteX3" fmla="*/ 105 w 616327"/>
              <a:gd name="connsiteY3" fmla="*/ 1596950 h 1596950"/>
              <a:gd name="connsiteX0" fmla="*/ 105 w 609303"/>
              <a:gd name="connsiteY0" fmla="*/ 1596950 h 1596952"/>
              <a:gd name="connsiteX1" fmla="*/ 2486 w 609303"/>
              <a:gd name="connsiteY1" fmla="*/ 0 h 1596952"/>
              <a:gd name="connsiteX2" fmla="*/ 609303 w 609303"/>
              <a:gd name="connsiteY2" fmla="*/ 1596952 h 1596952"/>
              <a:gd name="connsiteX3" fmla="*/ 105 w 609303"/>
              <a:gd name="connsiteY3" fmla="*/ 1596950 h 1596952"/>
              <a:gd name="connsiteX0" fmla="*/ 2302 w 611500"/>
              <a:gd name="connsiteY0" fmla="*/ 1596950 h 1596952"/>
              <a:gd name="connsiteX1" fmla="*/ 0 w 611500"/>
              <a:gd name="connsiteY1" fmla="*/ 0 h 1596952"/>
              <a:gd name="connsiteX2" fmla="*/ 611500 w 611500"/>
              <a:gd name="connsiteY2" fmla="*/ 1596952 h 1596952"/>
              <a:gd name="connsiteX3" fmla="*/ 2302 w 611500"/>
              <a:gd name="connsiteY3" fmla="*/ 1596950 h 1596952"/>
            </a:gdLst>
            <a:ahLst/>
            <a:cxnLst>
              <a:cxn ang="0">
                <a:pos x="connsiteX0" y="connsiteY0"/>
              </a:cxn>
              <a:cxn ang="0">
                <a:pos x="connsiteX1" y="connsiteY1"/>
              </a:cxn>
              <a:cxn ang="0">
                <a:pos x="connsiteX2" y="connsiteY2"/>
              </a:cxn>
              <a:cxn ang="0">
                <a:pos x="connsiteX3" y="connsiteY3"/>
              </a:cxn>
            </a:cxnLst>
            <a:rect l="l" t="t" r="r" b="b"/>
            <a:pathLst>
              <a:path w="611500" h="1596952">
                <a:moveTo>
                  <a:pt x="2302" y="1596950"/>
                </a:moveTo>
                <a:cubicBezTo>
                  <a:pt x="1508" y="1064633"/>
                  <a:pt x="794" y="532317"/>
                  <a:pt x="0" y="0"/>
                </a:cubicBezTo>
                <a:lnTo>
                  <a:pt x="611500" y="1596952"/>
                </a:lnTo>
                <a:lnTo>
                  <a:pt x="2302" y="1596950"/>
                </a:lnTo>
                <a:close/>
              </a:path>
            </a:pathLst>
          </a:cu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4" name="pole tekstowe 3"/>
          <p:cNvSpPr txBox="1"/>
          <p:nvPr userDrawn="1"/>
        </p:nvSpPr>
        <p:spPr>
          <a:xfrm>
            <a:off x="957784" y="3417573"/>
            <a:ext cx="10945216"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pl-PL" sz="6600" b="1" dirty="0">
                <a:solidFill>
                  <a:srgbClr val="FFFFFF"/>
                </a:solidFill>
              </a:rPr>
              <a:t>Dziękuję za uwagę</a:t>
            </a:r>
          </a:p>
        </p:txBody>
      </p:sp>
      <p:pic>
        <p:nvPicPr>
          <p:cNvPr id="1026" name="Picture 2" descr="D:\Moje obrazy\logo zus\logoZUSnoweRozwiniecie.png"/>
          <p:cNvPicPr>
            <a:picLocks noChangeAspect="1" noChangeArrowheads="1"/>
          </p:cNvPicPr>
          <p:nvPr userDrawn="1"/>
        </p:nvPicPr>
        <p:blipFill>
          <a:blip r:embed="rId2" cstate="print">
            <a:biLevel thresh="25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90747" y="8682125"/>
            <a:ext cx="2560325" cy="57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77341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bg1"/>
        </a:solidFill>
        <a:effectLst/>
      </p:bgPr>
    </p:bg>
    <p:spTree>
      <p:nvGrpSpPr>
        <p:cNvPr id="1" name=""/>
        <p:cNvGrpSpPr/>
        <p:nvPr/>
      </p:nvGrpSpPr>
      <p:grpSpPr>
        <a:xfrm>
          <a:off x="0" y="0"/>
          <a:ext cx="0" cy="0"/>
          <a:chOff x="0" y="0"/>
          <a:chExt cx="0" cy="0"/>
        </a:xfrm>
      </p:grpSpPr>
      <p:pic>
        <p:nvPicPr>
          <p:cNvPr id="2052" name="Picture 4" descr="G:\002-KIMS BUSINESS\007-02-Googleslidesppt\02-GSppt-Contents-Kim\20170429\07-\item0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2540" y="3087477"/>
            <a:ext cx="3595042" cy="479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25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34151"/>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326539"/>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3" name="Group 2">
            <a:extLst>
              <a:ext uri="{FF2B5EF4-FFF2-40B4-BE49-F238E27FC236}">
                <a16:creationId xmlns="" xmlns:a16="http://schemas.microsoft.com/office/drawing/2014/main" id="{75A1F0C8-ADE8-49C0-9621-BADA30C5AA62}"/>
              </a:ext>
            </a:extLst>
          </p:cNvPr>
          <p:cNvGrpSpPr/>
          <p:nvPr userDrawn="1"/>
        </p:nvGrpSpPr>
        <p:grpSpPr>
          <a:xfrm>
            <a:off x="3365" y="9572977"/>
            <a:ext cx="13001435" cy="200880"/>
            <a:chOff x="2267744" y="4865360"/>
            <a:chExt cx="8064896" cy="154663"/>
          </a:xfrm>
        </p:grpSpPr>
        <p:sp>
          <p:nvSpPr>
            <p:cNvPr id="24" name="Rectangle 1">
              <a:extLst>
                <a:ext uri="{FF2B5EF4-FFF2-40B4-BE49-F238E27FC236}">
                  <a16:creationId xmlns="" xmlns:a16="http://schemas.microsoft.com/office/drawing/2014/main" id="{F8E22D68-A56D-46FD-BC42-93B4EAE80021}"/>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5" name="Rectangle 6">
              <a:extLst>
                <a:ext uri="{FF2B5EF4-FFF2-40B4-BE49-F238E27FC236}">
                  <a16:creationId xmlns="" xmlns:a16="http://schemas.microsoft.com/office/drawing/2014/main" id="{8D24A598-D874-4C08-BEA7-301F153CADDB}"/>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6" name="Rectangle 7">
              <a:extLst>
                <a:ext uri="{FF2B5EF4-FFF2-40B4-BE49-F238E27FC236}">
                  <a16:creationId xmlns="" xmlns:a16="http://schemas.microsoft.com/office/drawing/2014/main" id="{53A13DC6-0EDF-4A8E-8E4D-81768F1DF80B}"/>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7" name="Rectangle 8">
              <a:extLst>
                <a:ext uri="{FF2B5EF4-FFF2-40B4-BE49-F238E27FC236}">
                  <a16:creationId xmlns="" xmlns:a16="http://schemas.microsoft.com/office/drawing/2014/main" id="{F2E441BD-7BE9-4A75-9DB5-735EC46026C2}"/>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8" name="Rectangle 11">
              <a:extLst>
                <a:ext uri="{FF2B5EF4-FFF2-40B4-BE49-F238E27FC236}">
                  <a16:creationId xmlns="" xmlns:a16="http://schemas.microsoft.com/office/drawing/2014/main" id="{C0BF37B3-A371-4645-A8AB-6294FA0012B1}"/>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9" name="Rectangle 12">
              <a:extLst>
                <a:ext uri="{FF2B5EF4-FFF2-40B4-BE49-F238E27FC236}">
                  <a16:creationId xmlns="" xmlns:a16="http://schemas.microsoft.com/office/drawing/2014/main" id="{D1F581C4-49C2-4733-8878-B70E3BB3F716}"/>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0" name="Rectangle 13">
              <a:extLst>
                <a:ext uri="{FF2B5EF4-FFF2-40B4-BE49-F238E27FC236}">
                  <a16:creationId xmlns="" xmlns:a16="http://schemas.microsoft.com/office/drawing/2014/main" id="{0562264D-B2F2-4788-B47F-5919F0A03323}"/>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1" name="Rectangle 14">
              <a:extLst>
                <a:ext uri="{FF2B5EF4-FFF2-40B4-BE49-F238E27FC236}">
                  <a16:creationId xmlns="" xmlns:a16="http://schemas.microsoft.com/office/drawing/2014/main" id="{1D2413AA-E9C9-4063-A40F-31C3653DDF8F}"/>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2" name="Rectangle 15">
              <a:extLst>
                <a:ext uri="{FF2B5EF4-FFF2-40B4-BE49-F238E27FC236}">
                  <a16:creationId xmlns="" xmlns:a16="http://schemas.microsoft.com/office/drawing/2014/main" id="{98EE8A88-944E-4EAF-802A-76F8CA0050AD}"/>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3" name="Rectangle 16">
              <a:extLst>
                <a:ext uri="{FF2B5EF4-FFF2-40B4-BE49-F238E27FC236}">
                  <a16:creationId xmlns="" xmlns:a16="http://schemas.microsoft.com/office/drawing/2014/main" id="{0A2BE1D3-6B9D-4BA7-AAC7-928A6AA44D80}"/>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4" name="Rectangle 17">
              <a:extLst>
                <a:ext uri="{FF2B5EF4-FFF2-40B4-BE49-F238E27FC236}">
                  <a16:creationId xmlns="" xmlns:a16="http://schemas.microsoft.com/office/drawing/2014/main" id="{576E8FCF-68A2-4B49-93A1-8F3AE723DA83}"/>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5" name="Rectangle 18">
              <a:extLst>
                <a:ext uri="{FF2B5EF4-FFF2-40B4-BE49-F238E27FC236}">
                  <a16:creationId xmlns="" xmlns:a16="http://schemas.microsoft.com/office/drawing/2014/main" id="{E38FF078-492E-46D5-B6EE-4FF39A801B41}"/>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6" name="Rectangle 19">
              <a:extLst>
                <a:ext uri="{FF2B5EF4-FFF2-40B4-BE49-F238E27FC236}">
                  <a16:creationId xmlns="" xmlns:a16="http://schemas.microsoft.com/office/drawing/2014/main" id="{CE554615-93B8-4E75-BBD0-67603689B6A1}"/>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7" name="Rectangle 20">
              <a:extLst>
                <a:ext uri="{FF2B5EF4-FFF2-40B4-BE49-F238E27FC236}">
                  <a16:creationId xmlns="" xmlns:a16="http://schemas.microsoft.com/office/drawing/2014/main" id="{AC36994E-976C-4B08-8784-AAC20FDF60E3}"/>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8" name="Rectangle 21">
              <a:extLst>
                <a:ext uri="{FF2B5EF4-FFF2-40B4-BE49-F238E27FC236}">
                  <a16:creationId xmlns="" xmlns:a16="http://schemas.microsoft.com/office/drawing/2014/main" id="{7EEBE4CE-D8B6-495B-ACCE-C188E8DF4878}"/>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9" name="Rectangle 22">
              <a:extLst>
                <a:ext uri="{FF2B5EF4-FFF2-40B4-BE49-F238E27FC236}">
                  <a16:creationId xmlns="" xmlns:a16="http://schemas.microsoft.com/office/drawing/2014/main" id="{FD50BD70-C637-458B-8952-261DED7CC717}"/>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grpSp>
    </p:spTree>
    <p:extLst>
      <p:ext uri="{BB962C8B-B14F-4D97-AF65-F5344CB8AC3E}">
        <p14:creationId xmlns:p14="http://schemas.microsoft.com/office/powerpoint/2010/main" val="223948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9590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4" r:id="rId4"/>
    <p:sldLayoutId id="2147483685" r:id="rId5"/>
    <p:sldLayoutId id="2147483686" r:id="rId6"/>
    <p:sldLayoutId id="2147483687" r:id="rId7"/>
  </p:sldLayoutIdLst>
  <p:transition spd="med"/>
  <p:hf hdr="0" ftr="0" dt="0"/>
  <p:txStyles>
    <p:titleStyle>
      <a:lvl1pPr algn="ctr" defTabSz="584200" eaLnBrk="1" hangingPunct="1">
        <a:defRPr sz="6000">
          <a:latin typeface="Lato Bold" panose="020F0802020204030203" charset="-18"/>
          <a:ea typeface="+mn-ea"/>
          <a:cs typeface="+mn-cs"/>
          <a:sym typeface="Helvetica Light"/>
        </a:defRPr>
      </a:lvl1pPr>
      <a:lvl2pPr indent="228600" algn="ctr" defTabSz="584200" eaLnBrk="1" hangingPunct="1">
        <a:defRPr sz="8000">
          <a:latin typeface="+mn-lt"/>
          <a:ea typeface="+mn-ea"/>
          <a:cs typeface="+mn-cs"/>
          <a:sym typeface="Helvetica Light"/>
        </a:defRPr>
      </a:lvl2pPr>
      <a:lvl3pPr indent="457200" algn="ctr" defTabSz="584200" eaLnBrk="1" hangingPunct="1">
        <a:defRPr sz="8000">
          <a:latin typeface="+mn-lt"/>
          <a:ea typeface="+mn-ea"/>
          <a:cs typeface="+mn-cs"/>
          <a:sym typeface="Helvetica Light"/>
        </a:defRPr>
      </a:lvl3pPr>
      <a:lvl4pPr indent="685800" algn="ctr" defTabSz="584200" eaLnBrk="1" hangingPunct="1">
        <a:defRPr sz="8000">
          <a:latin typeface="+mn-lt"/>
          <a:ea typeface="+mn-ea"/>
          <a:cs typeface="+mn-cs"/>
          <a:sym typeface="Helvetica Light"/>
        </a:defRPr>
      </a:lvl4pPr>
      <a:lvl5pPr indent="914400" algn="ctr" defTabSz="584200" eaLnBrk="1" hangingPunct="1">
        <a:defRPr sz="8000">
          <a:latin typeface="+mn-lt"/>
          <a:ea typeface="+mn-ea"/>
          <a:cs typeface="+mn-cs"/>
          <a:sym typeface="Helvetica Light"/>
        </a:defRPr>
      </a:lvl5pPr>
      <a:lvl6pPr indent="1143000" algn="ctr" defTabSz="584200" eaLnBrk="1" hangingPunct="1">
        <a:defRPr sz="8000">
          <a:latin typeface="+mn-lt"/>
          <a:ea typeface="+mn-ea"/>
          <a:cs typeface="+mn-cs"/>
          <a:sym typeface="Helvetica Light"/>
        </a:defRPr>
      </a:lvl6pPr>
      <a:lvl7pPr indent="1371600" algn="ctr" defTabSz="584200" eaLnBrk="1" hangingPunct="1">
        <a:defRPr sz="8000">
          <a:latin typeface="+mn-lt"/>
          <a:ea typeface="+mn-ea"/>
          <a:cs typeface="+mn-cs"/>
          <a:sym typeface="Helvetica Light"/>
        </a:defRPr>
      </a:lvl7pPr>
      <a:lvl8pPr indent="1600200" algn="ctr" defTabSz="584200" eaLnBrk="1" hangingPunct="1">
        <a:defRPr sz="8000">
          <a:latin typeface="+mn-lt"/>
          <a:ea typeface="+mn-ea"/>
          <a:cs typeface="+mn-cs"/>
          <a:sym typeface="Helvetica Light"/>
        </a:defRPr>
      </a:lvl8pPr>
      <a:lvl9pPr indent="1828800" algn="ctr" defTabSz="584200" eaLnBrk="1" hangingPunct="1">
        <a:defRPr sz="8000">
          <a:latin typeface="+mn-lt"/>
          <a:ea typeface="+mn-ea"/>
          <a:cs typeface="+mn-cs"/>
          <a:sym typeface="Helvetica Light"/>
        </a:defRPr>
      </a:lvl9pPr>
    </p:titleStyle>
    <p:bodyStyle>
      <a:lvl1pPr marL="444500" indent="-444500" defTabSz="584200" eaLnBrk="1" hangingPunct="1">
        <a:spcBef>
          <a:spcPts val="4200"/>
        </a:spcBef>
        <a:buSzPct val="75000"/>
        <a:buChar char="•"/>
        <a:defRPr sz="3600">
          <a:latin typeface="Lato Light" panose="020F0302020204030203" charset="-18"/>
          <a:ea typeface="+mn-ea"/>
          <a:cs typeface="+mn-cs"/>
          <a:sym typeface="Helvetica Light"/>
        </a:defRPr>
      </a:lvl1pPr>
      <a:lvl2pPr marL="889000" indent="-444500" defTabSz="584200" eaLnBrk="1" hangingPunct="1">
        <a:spcBef>
          <a:spcPts val="4200"/>
        </a:spcBef>
        <a:buSzPct val="75000"/>
        <a:buChar char="•"/>
        <a:defRPr sz="3600">
          <a:latin typeface="Lato Light" panose="020F0302020204030203" charset="-18"/>
          <a:ea typeface="+mn-ea"/>
          <a:cs typeface="+mn-cs"/>
          <a:sym typeface="Helvetica Light"/>
        </a:defRPr>
      </a:lvl2pPr>
      <a:lvl3pPr marL="1333500" indent="-444500" defTabSz="584200" eaLnBrk="1" hangingPunct="1">
        <a:spcBef>
          <a:spcPts val="4200"/>
        </a:spcBef>
        <a:buSzPct val="75000"/>
        <a:buChar char="•"/>
        <a:defRPr sz="3600">
          <a:latin typeface="Lato Light" panose="020F0302020204030203" charset="-18"/>
          <a:ea typeface="+mn-ea"/>
          <a:cs typeface="+mn-cs"/>
          <a:sym typeface="Helvetica Light"/>
        </a:defRPr>
      </a:lvl3pPr>
      <a:lvl4pPr marL="1778000" indent="-444500" defTabSz="584200" eaLnBrk="1" hangingPunct="1">
        <a:spcBef>
          <a:spcPts val="4200"/>
        </a:spcBef>
        <a:buSzPct val="75000"/>
        <a:buChar char="•"/>
        <a:defRPr sz="3600">
          <a:latin typeface="Lato Light" panose="020F0302020204030203" charset="-18"/>
          <a:ea typeface="+mn-ea"/>
          <a:cs typeface="+mn-cs"/>
          <a:sym typeface="Helvetica Light"/>
        </a:defRPr>
      </a:lvl4pPr>
      <a:lvl5pPr marL="2222500" indent="-444500" defTabSz="584200" eaLnBrk="1" hangingPunct="1">
        <a:spcBef>
          <a:spcPts val="4200"/>
        </a:spcBef>
        <a:buSzPct val="75000"/>
        <a:buChar char="•"/>
        <a:defRPr sz="3600">
          <a:latin typeface="Lato Light" panose="020F0302020204030203" charset="-18"/>
          <a:ea typeface="+mn-ea"/>
          <a:cs typeface="+mn-cs"/>
          <a:sym typeface="Helvetica Light"/>
        </a:defRPr>
      </a:lvl5pPr>
      <a:lvl6pPr marL="2667000" indent="-444500" defTabSz="584200" eaLnBrk="1" hangingPunct="1">
        <a:spcBef>
          <a:spcPts val="4200"/>
        </a:spcBef>
        <a:buSzPct val="75000"/>
        <a:buChar char="•"/>
        <a:defRPr sz="3600">
          <a:latin typeface="+mn-lt"/>
          <a:ea typeface="+mn-ea"/>
          <a:cs typeface="+mn-cs"/>
          <a:sym typeface="Helvetica Light"/>
        </a:defRPr>
      </a:lvl6pPr>
      <a:lvl7pPr marL="3111500" indent="-444500" defTabSz="584200" eaLnBrk="1" hangingPunct="1">
        <a:spcBef>
          <a:spcPts val="4200"/>
        </a:spcBef>
        <a:buSzPct val="75000"/>
        <a:buChar char="•"/>
        <a:defRPr sz="3600">
          <a:latin typeface="+mn-lt"/>
          <a:ea typeface="+mn-ea"/>
          <a:cs typeface="+mn-cs"/>
          <a:sym typeface="Helvetica Light"/>
        </a:defRPr>
      </a:lvl7pPr>
      <a:lvl8pPr marL="3556000" indent="-444500" defTabSz="584200" eaLnBrk="1" hangingPunct="1">
        <a:spcBef>
          <a:spcPts val="4200"/>
        </a:spcBef>
        <a:buSzPct val="75000"/>
        <a:buChar char="•"/>
        <a:defRPr sz="3600">
          <a:latin typeface="+mn-lt"/>
          <a:ea typeface="+mn-ea"/>
          <a:cs typeface="+mn-cs"/>
          <a:sym typeface="Helvetica Light"/>
        </a:defRPr>
      </a:lvl8pPr>
      <a:lvl9pPr marL="4000500" indent="-444500" defTabSz="584200" eaLnBrk="1" hangingPunct="1">
        <a:spcBef>
          <a:spcPts val="4200"/>
        </a:spcBef>
        <a:buSzPct val="75000"/>
        <a:buChar char="•"/>
        <a:defRPr sz="3600">
          <a:latin typeface="+mn-lt"/>
          <a:ea typeface="+mn-ea"/>
          <a:cs typeface="+mn-cs"/>
          <a:sym typeface="Helvetica Light"/>
        </a:defRPr>
      </a:lvl9pPr>
    </p:bodyStyle>
    <p:otherStyle>
      <a:lvl1pPr algn="ctr" defTabSz="584200" eaLnBrk="1" hangingPunct="1">
        <a:defRPr>
          <a:solidFill>
            <a:schemeClr val="tx1"/>
          </a:solidFill>
          <a:latin typeface="+mn-lt"/>
          <a:ea typeface="+mn-ea"/>
          <a:cs typeface="+mn-cs"/>
          <a:sym typeface="Helvetica Light"/>
        </a:defRPr>
      </a:lvl1pPr>
      <a:lvl2pPr indent="228600" algn="ctr" defTabSz="584200" eaLnBrk="1" hangingPunct="1">
        <a:defRPr>
          <a:solidFill>
            <a:schemeClr val="tx1"/>
          </a:solidFill>
          <a:latin typeface="+mn-lt"/>
          <a:ea typeface="+mn-ea"/>
          <a:cs typeface="+mn-cs"/>
          <a:sym typeface="Helvetica Light"/>
        </a:defRPr>
      </a:lvl2pPr>
      <a:lvl3pPr indent="457200" algn="ctr" defTabSz="584200" eaLnBrk="1" hangingPunct="1">
        <a:defRPr>
          <a:solidFill>
            <a:schemeClr val="tx1"/>
          </a:solidFill>
          <a:latin typeface="+mn-lt"/>
          <a:ea typeface="+mn-ea"/>
          <a:cs typeface="+mn-cs"/>
          <a:sym typeface="Helvetica Light"/>
        </a:defRPr>
      </a:lvl3pPr>
      <a:lvl4pPr indent="685800" algn="ctr" defTabSz="584200" eaLnBrk="1" hangingPunct="1">
        <a:defRPr>
          <a:solidFill>
            <a:schemeClr val="tx1"/>
          </a:solidFill>
          <a:latin typeface="+mn-lt"/>
          <a:ea typeface="+mn-ea"/>
          <a:cs typeface="+mn-cs"/>
          <a:sym typeface="Helvetica Light"/>
        </a:defRPr>
      </a:lvl4pPr>
      <a:lvl5pPr indent="914400" algn="ctr" defTabSz="584200" eaLnBrk="1" hangingPunct="1">
        <a:defRPr>
          <a:solidFill>
            <a:schemeClr val="tx1"/>
          </a:solidFill>
          <a:latin typeface="+mn-lt"/>
          <a:ea typeface="+mn-ea"/>
          <a:cs typeface="+mn-cs"/>
          <a:sym typeface="Helvetica Light"/>
        </a:defRPr>
      </a:lvl5pPr>
      <a:lvl6pPr indent="1143000" algn="ctr" defTabSz="584200" eaLnBrk="1" hangingPunct="1">
        <a:defRPr>
          <a:solidFill>
            <a:schemeClr val="tx1"/>
          </a:solidFill>
          <a:latin typeface="+mn-lt"/>
          <a:ea typeface="+mn-ea"/>
          <a:cs typeface="+mn-cs"/>
          <a:sym typeface="Helvetica Light"/>
        </a:defRPr>
      </a:lvl6pPr>
      <a:lvl7pPr indent="1371600" algn="ctr" defTabSz="584200" eaLnBrk="1" hangingPunct="1">
        <a:defRPr>
          <a:solidFill>
            <a:schemeClr val="tx1"/>
          </a:solidFill>
          <a:latin typeface="+mn-lt"/>
          <a:ea typeface="+mn-ea"/>
          <a:cs typeface="+mn-cs"/>
          <a:sym typeface="Helvetica Light"/>
        </a:defRPr>
      </a:lvl7pPr>
      <a:lvl8pPr indent="1600200" algn="ctr" defTabSz="584200" eaLnBrk="1" hangingPunct="1">
        <a:defRPr>
          <a:solidFill>
            <a:schemeClr val="tx1"/>
          </a:solidFill>
          <a:latin typeface="+mn-lt"/>
          <a:ea typeface="+mn-ea"/>
          <a:cs typeface="+mn-cs"/>
          <a:sym typeface="Helvetica Light"/>
        </a:defRPr>
      </a:lvl8pPr>
      <a:lvl9pPr indent="1828800" algn="ctr" defTabSz="584200" eaLnBrk="1" hangingPunct="1">
        <a:defRPr>
          <a:solidFill>
            <a:schemeClr val="tx1"/>
          </a:solidFill>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56897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hf hdr="0" ftr="0" dt="0"/>
  <p:txStyles>
    <p:titleStyle>
      <a:lvl1pPr algn="ctr" defTabSz="1456456" rtl="0" eaLnBrk="1" latinLnBrk="1" hangingPunct="1">
        <a:spcBef>
          <a:spcPct val="0"/>
        </a:spcBef>
        <a:buNone/>
        <a:defRPr sz="7000" kern="1200">
          <a:solidFill>
            <a:schemeClr val="tx1"/>
          </a:solidFill>
          <a:latin typeface="+mj-lt"/>
          <a:ea typeface="+mj-ea"/>
          <a:cs typeface="+mj-cs"/>
        </a:defRPr>
      </a:lvl1pPr>
    </p:titleStyle>
    <p:bodyStyle>
      <a:lvl1pPr marL="546171" indent="-546171" algn="l" defTabSz="1456456" rtl="0" eaLnBrk="1" latinLnBrk="1" hangingPunct="1">
        <a:spcBef>
          <a:spcPct val="20000"/>
        </a:spcBef>
        <a:buFont typeface="Arial" pitchFamily="34" charset="0"/>
        <a:buChar char="•"/>
        <a:defRPr sz="5100" kern="1200">
          <a:solidFill>
            <a:schemeClr val="tx1"/>
          </a:solidFill>
          <a:latin typeface="+mn-lt"/>
          <a:ea typeface="+mn-ea"/>
          <a:cs typeface="+mn-cs"/>
        </a:defRPr>
      </a:lvl1pPr>
      <a:lvl2pPr marL="1183371" indent="-455143" algn="l" defTabSz="1456456" rtl="0" eaLnBrk="1" latinLnBrk="1" hangingPunct="1">
        <a:spcBef>
          <a:spcPct val="20000"/>
        </a:spcBef>
        <a:buFont typeface="Arial" pitchFamily="34" charset="0"/>
        <a:buChar char="–"/>
        <a:defRPr sz="4500" kern="1200">
          <a:solidFill>
            <a:schemeClr val="tx1"/>
          </a:solidFill>
          <a:latin typeface="+mn-lt"/>
          <a:ea typeface="+mn-ea"/>
          <a:cs typeface="+mn-cs"/>
        </a:defRPr>
      </a:lvl2pPr>
      <a:lvl3pPr marL="1820570" indent="-364114" algn="l" defTabSz="1456456" rtl="0" eaLnBrk="1" latinLnBrk="1" hangingPunct="1">
        <a:spcBef>
          <a:spcPct val="20000"/>
        </a:spcBef>
        <a:buFont typeface="Arial" pitchFamily="34" charset="0"/>
        <a:buChar char="•"/>
        <a:defRPr sz="3800" kern="1200">
          <a:solidFill>
            <a:schemeClr val="tx1"/>
          </a:solidFill>
          <a:latin typeface="+mn-lt"/>
          <a:ea typeface="+mn-ea"/>
          <a:cs typeface="+mn-cs"/>
        </a:defRPr>
      </a:lvl3pPr>
      <a:lvl4pPr marL="2548799"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4pPr>
      <a:lvl5pPr marL="3277027"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5pPr>
      <a:lvl6pPr marL="4005255"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6pPr>
      <a:lvl7pPr marL="4733483"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7pPr>
      <a:lvl8pPr marL="5461711"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8pPr>
      <a:lvl9pPr marL="6189939"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ko-KR"/>
      </a:defPPr>
      <a:lvl1pPr marL="0" algn="l" defTabSz="1456456" rtl="0" eaLnBrk="1" latinLnBrk="1" hangingPunct="1">
        <a:defRPr sz="2900" kern="1200">
          <a:solidFill>
            <a:schemeClr val="tx1"/>
          </a:solidFill>
          <a:latin typeface="+mn-lt"/>
          <a:ea typeface="+mn-ea"/>
          <a:cs typeface="+mn-cs"/>
        </a:defRPr>
      </a:lvl1pPr>
      <a:lvl2pPr marL="728228" algn="l" defTabSz="1456456" rtl="0" eaLnBrk="1" latinLnBrk="1" hangingPunct="1">
        <a:defRPr sz="2900" kern="1200">
          <a:solidFill>
            <a:schemeClr val="tx1"/>
          </a:solidFill>
          <a:latin typeface="+mn-lt"/>
          <a:ea typeface="+mn-ea"/>
          <a:cs typeface="+mn-cs"/>
        </a:defRPr>
      </a:lvl2pPr>
      <a:lvl3pPr marL="1456456" algn="l" defTabSz="1456456" rtl="0" eaLnBrk="1" latinLnBrk="1" hangingPunct="1">
        <a:defRPr sz="2900" kern="1200">
          <a:solidFill>
            <a:schemeClr val="tx1"/>
          </a:solidFill>
          <a:latin typeface="+mn-lt"/>
          <a:ea typeface="+mn-ea"/>
          <a:cs typeface="+mn-cs"/>
        </a:defRPr>
      </a:lvl3pPr>
      <a:lvl4pPr marL="2184684" algn="l" defTabSz="1456456" rtl="0" eaLnBrk="1" latinLnBrk="1" hangingPunct="1">
        <a:defRPr sz="2900" kern="1200">
          <a:solidFill>
            <a:schemeClr val="tx1"/>
          </a:solidFill>
          <a:latin typeface="+mn-lt"/>
          <a:ea typeface="+mn-ea"/>
          <a:cs typeface="+mn-cs"/>
        </a:defRPr>
      </a:lvl4pPr>
      <a:lvl5pPr marL="2912913" algn="l" defTabSz="1456456" rtl="0" eaLnBrk="1" latinLnBrk="1" hangingPunct="1">
        <a:defRPr sz="2900" kern="1200">
          <a:solidFill>
            <a:schemeClr val="tx1"/>
          </a:solidFill>
          <a:latin typeface="+mn-lt"/>
          <a:ea typeface="+mn-ea"/>
          <a:cs typeface="+mn-cs"/>
        </a:defRPr>
      </a:lvl5pPr>
      <a:lvl6pPr marL="3641141" algn="l" defTabSz="1456456" rtl="0" eaLnBrk="1" latinLnBrk="1" hangingPunct="1">
        <a:defRPr sz="2900" kern="1200">
          <a:solidFill>
            <a:schemeClr val="tx1"/>
          </a:solidFill>
          <a:latin typeface="+mn-lt"/>
          <a:ea typeface="+mn-ea"/>
          <a:cs typeface="+mn-cs"/>
        </a:defRPr>
      </a:lvl6pPr>
      <a:lvl7pPr marL="4369369" algn="l" defTabSz="1456456" rtl="0" eaLnBrk="1" latinLnBrk="1" hangingPunct="1">
        <a:defRPr sz="2900" kern="1200">
          <a:solidFill>
            <a:schemeClr val="tx1"/>
          </a:solidFill>
          <a:latin typeface="+mn-lt"/>
          <a:ea typeface="+mn-ea"/>
          <a:cs typeface="+mn-cs"/>
        </a:defRPr>
      </a:lvl7pPr>
      <a:lvl8pPr marL="5097597" algn="l" defTabSz="1456456" rtl="0" eaLnBrk="1" latinLnBrk="1" hangingPunct="1">
        <a:defRPr sz="2900" kern="1200">
          <a:solidFill>
            <a:schemeClr val="tx1"/>
          </a:solidFill>
          <a:latin typeface="+mn-lt"/>
          <a:ea typeface="+mn-ea"/>
          <a:cs typeface="+mn-cs"/>
        </a:defRPr>
      </a:lvl8pPr>
      <a:lvl9pPr marL="5825825" algn="l" defTabSz="1456456" rtl="0" eaLnBrk="1" latinLnBrk="1"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zus.pl/swiadczenia/emerytury/kalkulatory-emerytalne/emerytura-na-nowych-zasadach/kalkulator-emerytalny-prognozowana-emerytura/wersja-zaawansowana"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file:///\\Sfs01-chwo1\zus\CHORZOW\ZDS\CWE\Hackathon\Parametry-III%202025.xlsx"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a:xfrm>
            <a:off x="813768" y="6749008"/>
            <a:ext cx="11377264" cy="864096"/>
          </a:xfrm>
          <a:solidFill>
            <a:schemeClr val="accent1"/>
          </a:solidFill>
        </p:spPr>
        <p:txBody>
          <a:bodyPr>
            <a:normAutofit fontScale="77500" lnSpcReduction="20000"/>
          </a:bodyPr>
          <a:lstStyle/>
          <a:p>
            <a:endParaRPr lang="pl-PL" b="1" dirty="0"/>
          </a:p>
          <a:p>
            <a:r>
              <a:rPr lang="pl-PL" b="1" dirty="0"/>
              <a:t>	</a:t>
            </a:r>
            <a:r>
              <a:rPr lang="pl-PL" sz="5400" b="1" dirty="0" smtClean="0"/>
              <a:t>Zakład Ubezpieczeń Społecznych</a:t>
            </a:r>
            <a:endParaRPr lang="pl-PL" sz="5400" b="1" dirty="0">
              <a:latin typeface="Calibri" panose="020F0502020204030204" pitchFamily="34" charset="0"/>
            </a:endParaRPr>
          </a:p>
        </p:txBody>
      </p:sp>
      <p:sp>
        <p:nvSpPr>
          <p:cNvPr id="19" name="Symbol zastępczy tekstu 18"/>
          <p:cNvSpPr>
            <a:spLocks noGrp="1"/>
          </p:cNvSpPr>
          <p:nvPr>
            <p:ph type="body" sz="quarter" idx="12"/>
          </p:nvPr>
        </p:nvSpPr>
        <p:spPr>
          <a:xfrm>
            <a:off x="741760" y="772344"/>
            <a:ext cx="11449272" cy="3672408"/>
          </a:xfrm>
        </p:spPr>
        <p:txBody>
          <a:bodyPr/>
          <a:lstStyle/>
          <a:p>
            <a:r>
              <a:rPr lang="pl-PL" sz="4000" dirty="0" smtClean="0">
                <a:cs typeface="Calibri" panose="020F0502020204030204" pitchFamily="34" charset="0"/>
              </a:rPr>
              <a:t>Hackathon 2025</a:t>
            </a:r>
            <a:endParaRPr lang="pl-PL" sz="4000" dirty="0">
              <a:cs typeface="Calibri" panose="020F0502020204030204" pitchFamily="34" charset="0"/>
            </a:endParaRPr>
          </a:p>
          <a:p>
            <a:r>
              <a:rPr lang="pl-PL" sz="6600" dirty="0">
                <a:cs typeface="Calibri" panose="020F0502020204030204" pitchFamily="34" charset="0"/>
              </a:rPr>
              <a:t/>
            </a:r>
            <a:br>
              <a:rPr lang="pl-PL" sz="6600" dirty="0">
                <a:cs typeface="Calibri" panose="020F0502020204030204" pitchFamily="34" charset="0"/>
              </a:rPr>
            </a:br>
            <a:r>
              <a:rPr lang="pl-PL" sz="6600" dirty="0" smtClean="0">
                <a:cs typeface="Calibri" panose="020F0502020204030204" pitchFamily="34" charset="0"/>
              </a:rPr>
              <a:t>Waloryzacja składek na potrzeby ustalenia emerytury</a:t>
            </a:r>
            <a:endParaRPr lang="pl-PL" dirty="0"/>
          </a:p>
        </p:txBody>
      </p:sp>
    </p:spTree>
    <p:extLst>
      <p:ext uri="{BB962C8B-B14F-4D97-AF65-F5344CB8AC3E}">
        <p14:creationId xmlns:p14="http://schemas.microsoft.com/office/powerpoint/2010/main" val="360918938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smtClean="0"/>
              <a:t>Hackathon 2025</a:t>
            </a:r>
            <a:endParaRPr lang="pl-PL" dirty="0"/>
          </a:p>
        </p:txBody>
      </p:sp>
      <p:sp>
        <p:nvSpPr>
          <p:cNvPr id="3" name="Prostokąt 2"/>
          <p:cNvSpPr/>
          <p:nvPr/>
        </p:nvSpPr>
        <p:spPr>
          <a:xfrm>
            <a:off x="309712" y="728507"/>
            <a:ext cx="11521280" cy="833433"/>
          </a:xfrm>
          <a:prstGeom prst="rect">
            <a:avLst/>
          </a:prstGeom>
        </p:spPr>
        <p:txBody>
          <a:bodyPr wrap="square">
            <a:spAutoFit/>
          </a:bodyPr>
          <a:lstStyle/>
          <a:p>
            <a:pPr marL="571500" indent="-571500" algn="l">
              <a:lnSpc>
                <a:spcPct val="200000"/>
              </a:lnSpc>
              <a:buFont typeface="Arial" panose="020B0604020202020204" pitchFamily="34" charset="0"/>
              <a:buChar char="•"/>
            </a:pPr>
            <a:endParaRPr lang="pl-PL" sz="2800" dirty="0"/>
          </a:p>
        </p:txBody>
      </p:sp>
      <p:sp>
        <p:nvSpPr>
          <p:cNvPr id="8" name="pole tekstowe 7"/>
          <p:cNvSpPr txBox="1"/>
          <p:nvPr/>
        </p:nvSpPr>
        <p:spPr>
          <a:xfrm>
            <a:off x="632396" y="916360"/>
            <a:ext cx="11903000" cy="61350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pl-PL" sz="2000" dirty="0"/>
              <a:t>Wysokość emerytury obliczamy dzieląc podstawę obliczenia emerytury przez średnie dalsze trwanie życia</a:t>
            </a:r>
            <a:br>
              <a:rPr lang="pl-PL" sz="2000" dirty="0"/>
            </a:br>
            <a:r>
              <a:rPr lang="pl-PL" sz="4400" dirty="0"/>
              <a:t/>
            </a:r>
            <a:br>
              <a:rPr lang="pl-PL" sz="4400" dirty="0"/>
            </a:br>
            <a:endParaRPr lang="pl-PL" sz="4400" dirty="0" smtClean="0"/>
          </a:p>
          <a:p>
            <a:pPr algn="l" rtl="0" latinLnBrk="1" hangingPunct="0"/>
            <a:endParaRPr lang="pl-PL" sz="4400" dirty="0" smtClean="0"/>
          </a:p>
          <a:p>
            <a:pPr algn="l" rtl="0" latinLnBrk="1" hangingPunct="0"/>
            <a:r>
              <a:rPr lang="pl-PL" sz="2000" dirty="0" smtClean="0"/>
              <a:t>Do </a:t>
            </a:r>
            <a:r>
              <a:rPr lang="pl-PL" sz="2000" dirty="0"/>
              <a:t>ustalenia podstawy obliczenia emerytury uwzględnimy</a:t>
            </a:r>
            <a:r>
              <a:rPr lang="pl-PL" sz="2000" dirty="0" smtClean="0"/>
              <a:t>:</a:t>
            </a:r>
          </a:p>
          <a:p>
            <a:pPr marL="342900" indent="-342900" algn="l" rtl="0" latinLnBrk="1" hangingPunct="0">
              <a:buFont typeface="Arial" panose="020B0604020202020204" pitchFamily="34" charset="0"/>
              <a:buChar char="•"/>
            </a:pPr>
            <a:r>
              <a:rPr lang="pl-PL" sz="2000" dirty="0" smtClean="0"/>
              <a:t>zwaloryzowany</a:t>
            </a:r>
            <a:r>
              <a:rPr lang="pl-PL" sz="2000" dirty="0"/>
              <a:t> kapitał początkowy (jeśli byłeś objęty ubezpieczeniem społecznym przed 1 stycznia 1999 r</a:t>
            </a:r>
            <a:r>
              <a:rPr lang="pl-PL" sz="2000" dirty="0" smtClean="0"/>
              <a:t>.);</a:t>
            </a:r>
          </a:p>
          <a:p>
            <a:pPr marL="342900" indent="-342900" algn="l" rtl="0" latinLnBrk="1" hangingPunct="0">
              <a:buFont typeface="Arial" panose="020B0604020202020204" pitchFamily="34" charset="0"/>
              <a:buChar char="•"/>
            </a:pPr>
            <a:r>
              <a:rPr lang="pl-PL" sz="2000" dirty="0" smtClean="0"/>
              <a:t>zwaloryzowane </a:t>
            </a:r>
            <a:r>
              <a:rPr lang="pl-PL" sz="2000" dirty="0"/>
              <a:t>składki na ubezpieczenie emerytalne, które zostały zapisane na Twoim koncie w ZUS po 1998 r. (do końca miesiąca poprzedzającego miesiąc, od którego zaczniemy wypłacać Ci </a:t>
            </a:r>
            <a:r>
              <a:rPr lang="pl-PL" sz="2000" dirty="0" smtClean="0"/>
              <a:t>emeryturę</a:t>
            </a:r>
          </a:p>
          <a:p>
            <a:pPr algn="l" rtl="0" latinLnBrk="1" hangingPunct="0"/>
            <a:r>
              <a:rPr lang="pl-PL" sz="2000" dirty="0"/>
              <a:t> </a:t>
            </a:r>
            <a:r>
              <a:rPr lang="pl-PL" sz="2000" dirty="0" smtClean="0"/>
              <a:t>      Pełna </a:t>
            </a:r>
            <a:r>
              <a:rPr lang="pl-PL" sz="2000" dirty="0"/>
              <a:t>składka </a:t>
            </a:r>
            <a:r>
              <a:rPr lang="pl-PL" sz="2000" dirty="0" smtClean="0"/>
              <a:t>emerytalna wynosi </a:t>
            </a:r>
            <a:r>
              <a:rPr lang="pl-PL" sz="2000" dirty="0"/>
              <a:t>19,52% </a:t>
            </a:r>
            <a:r>
              <a:rPr lang="pl-PL" sz="2000" dirty="0" smtClean="0"/>
              <a:t>z wynagrodzenia brutto</a:t>
            </a:r>
            <a:endParaRPr lang="pl-PL" sz="2000" dirty="0" smtClean="0"/>
          </a:p>
          <a:p>
            <a:pPr marL="342900" indent="-342900" algn="l" rtl="0" latinLnBrk="1" hangingPunct="0">
              <a:buFont typeface="Arial" panose="020B0604020202020204" pitchFamily="34" charset="0"/>
              <a:buChar char="•"/>
            </a:pPr>
            <a:r>
              <a:rPr lang="pl-PL" sz="2000" dirty="0" smtClean="0"/>
              <a:t>jeśli </a:t>
            </a:r>
            <a:r>
              <a:rPr lang="pl-PL" sz="2000" dirty="0"/>
              <a:t>jesteś członkiem otwartego funduszu emerytalnego (OFE)  – zwaloryzowane środki, które są zapisane na </a:t>
            </a:r>
            <a:r>
              <a:rPr lang="pl-PL" sz="2000" dirty="0" smtClean="0"/>
              <a:t/>
            </a:r>
            <a:br>
              <a:rPr lang="pl-PL" sz="2000" dirty="0" smtClean="0"/>
            </a:br>
            <a:r>
              <a:rPr lang="pl-PL" sz="2000" dirty="0" smtClean="0"/>
              <a:t>Twoim</a:t>
            </a:r>
            <a:r>
              <a:rPr lang="pl-PL" sz="2000" dirty="0"/>
              <a:t> subkoncie w ZUS (w tym również przeniesione z OFE).</a:t>
            </a:r>
            <a:br>
              <a:rPr lang="pl-PL" sz="2000" dirty="0"/>
            </a:br>
            <a:endParaRPr lang="pl-PL" sz="2000" dirty="0" smtClean="0"/>
          </a:p>
          <a:p>
            <a:pPr marL="342900" indent="-342900" algn="l" rtl="0" latinLnBrk="1" hangingPunct="0">
              <a:buFont typeface="Arial" panose="020B0604020202020204" pitchFamily="34" charset="0"/>
              <a:buChar char="•"/>
            </a:pPr>
            <a:r>
              <a:rPr lang="pl-PL" sz="2000" dirty="0" smtClean="0"/>
              <a:t>Średnie </a:t>
            </a:r>
            <a:r>
              <a:rPr lang="pl-PL" sz="2000" dirty="0"/>
              <a:t>dalsze trwanie życia jest to przewidywana liczba miesięcy, przez którą będziesz pobierać emeryturę. </a:t>
            </a:r>
            <a:endParaRPr lang="pl-PL" sz="2000" dirty="0" smtClean="0"/>
          </a:p>
          <a:p>
            <a:pPr algn="l" rtl="0" latinLnBrk="1" hangingPunct="0"/>
            <a:r>
              <a:rPr lang="pl-PL" sz="2000" dirty="0" smtClean="0"/>
              <a:t>Tablice </a:t>
            </a:r>
            <a:r>
              <a:rPr lang="pl-PL" sz="2000" dirty="0"/>
              <a:t>średniego dalszego trwania życia ogłasza co roku w formie komunikatu (do 31 marca) Prezes Głównego </a:t>
            </a:r>
            <a:r>
              <a:rPr lang="pl-PL" sz="2000" dirty="0" smtClean="0"/>
              <a:t/>
            </a:r>
            <a:br>
              <a:rPr lang="pl-PL" sz="2000" dirty="0" smtClean="0"/>
            </a:br>
            <a:r>
              <a:rPr lang="pl-PL" sz="2000" dirty="0" smtClean="0"/>
              <a:t>Urzędu </a:t>
            </a:r>
            <a:r>
              <a:rPr lang="pl-PL" sz="2000" dirty="0"/>
              <a:t>Statystycznego w Monitorze Polskim. Tablice te są podstawą do obliczenia emerytur na wnioski zgłoszone od 1 kwietnia do 31 marca następnego roku.</a:t>
            </a:r>
            <a:endParaRPr kumimoji="0" lang="pl-PL" sz="2000" b="0" i="0" u="none" strike="noStrike" cap="none" spc="0" normalizeH="0" baseline="0" dirty="0">
              <a:ln>
                <a:noFill/>
              </a:ln>
              <a:solidFill>
                <a:srgbClr val="000000"/>
              </a:solidFill>
              <a:effectLst/>
              <a:uFillTx/>
              <a:sym typeface="Helvetica Light"/>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976" y="1487963"/>
            <a:ext cx="5976664"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331503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a:p>
            <a:endParaRPr lang="pl-PL" dirty="0"/>
          </a:p>
        </p:txBody>
      </p:sp>
      <p:sp>
        <p:nvSpPr>
          <p:cNvPr id="3" name="pole tekstowe 2"/>
          <p:cNvSpPr txBox="1"/>
          <p:nvPr/>
        </p:nvSpPr>
        <p:spPr>
          <a:xfrm>
            <a:off x="813768" y="588110"/>
            <a:ext cx="11737304"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lnSpc>
                <a:spcPct val="150000"/>
              </a:lnSpc>
            </a:pPr>
            <a:r>
              <a:rPr lang="pl-PL" sz="2400" dirty="0"/>
              <a:t>Waloryzacja składek emerytalnych</a:t>
            </a:r>
            <a:endParaRPr lang="pl-PL" sz="2400" b="1" dirty="0" smtClean="0">
              <a:solidFill>
                <a:srgbClr val="000000"/>
              </a:solidFill>
            </a:endParaRPr>
          </a:p>
        </p:txBody>
      </p:sp>
      <p:sp>
        <p:nvSpPr>
          <p:cNvPr id="4" name="pole tekstowe 3"/>
          <p:cNvSpPr txBox="1"/>
          <p:nvPr/>
        </p:nvSpPr>
        <p:spPr>
          <a:xfrm>
            <a:off x="957784" y="1613595"/>
            <a:ext cx="11305256" cy="59503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pl-PL" sz="2000" dirty="0"/>
              <a:t>Waloryzacja składek polega na pomnożeniu zewidencjonowanych na koncie ubezpieczonego składek na ubezpieczenie emerytalne przez wskaźnik waloryzacji. Waloryzacji podlega kwota składek zewidencjonowanych na koncie ubezpieczonego na dzień 31 stycznia roku, za który jest przeprowadzana, powiększona o kwoty z tytułu przeprowadzonych waloryzacji.</a:t>
            </a:r>
          </a:p>
          <a:p>
            <a:pPr algn="l"/>
            <a:endParaRPr lang="pl-PL" sz="2000" dirty="0"/>
          </a:p>
          <a:p>
            <a:pPr algn="l"/>
            <a:r>
              <a:rPr lang="pl-PL" sz="2000" dirty="0"/>
              <a:t>Waloryzację składek przeprowadza się corocznie od dnia 1 czerwca każdego roku poczynając od waloryzacji za rok 2000. Przy ustalaniu wysokości emerytury kwota składek na ubezpieczenie emerytalne zaewidencjonowanych na koncie ubezpieczonego po dniu 31 stycznia roku, za który przeprowadzono ostatnią waloryzację roczną, waloryzowana jest kwartalnie według poniższej zasady:</a:t>
            </a:r>
          </a:p>
          <a:p>
            <a:pPr algn="l"/>
            <a:endParaRPr lang="pl-PL" sz="2000" dirty="0"/>
          </a:p>
          <a:p>
            <a:pPr algn="l"/>
            <a:r>
              <a:rPr lang="pl-PL" sz="2000" dirty="0"/>
              <a:t>jeśli ustalenie emerytury następuje: </a:t>
            </a:r>
          </a:p>
          <a:p>
            <a:pPr algn="l"/>
            <a:r>
              <a:rPr lang="pl-PL" sz="2000" dirty="0"/>
              <a:t>• w pierwszym kwartale danego roku - ostatniej kwartalnej waloryzacji składek dokonuje się </a:t>
            </a:r>
            <a:r>
              <a:rPr lang="pl-PL" sz="2000" b="1" dirty="0"/>
              <a:t>wskaźnikiem</a:t>
            </a:r>
            <a:r>
              <a:rPr lang="pl-PL" sz="2000" dirty="0"/>
              <a:t> za trzeci kwartał poprzedniego roku; </a:t>
            </a:r>
          </a:p>
          <a:p>
            <a:pPr algn="l"/>
            <a:r>
              <a:rPr lang="pl-PL" sz="2000" dirty="0"/>
              <a:t>• w drugim kwartale danego roku - ostatniej kwartalnej waloryzacji składek dokonuje się </a:t>
            </a:r>
            <a:r>
              <a:rPr lang="pl-PL" sz="2000" b="1" dirty="0"/>
              <a:t>wskaźnikiem</a:t>
            </a:r>
            <a:r>
              <a:rPr lang="pl-PL" sz="2000" dirty="0"/>
              <a:t> za czwarty kwartał poprzedniego roku; </a:t>
            </a:r>
          </a:p>
          <a:p>
            <a:pPr algn="l"/>
            <a:r>
              <a:rPr lang="pl-PL" sz="2000" dirty="0"/>
              <a:t>• w trzecim kwartale danego roku - ostatniej kwartalnej waloryzacji składek dokonuje się </a:t>
            </a:r>
            <a:r>
              <a:rPr lang="pl-PL" sz="2000" b="1" dirty="0"/>
              <a:t>wskaźnikiem </a:t>
            </a:r>
            <a:r>
              <a:rPr lang="pl-PL" sz="2000" dirty="0"/>
              <a:t>za pierwszy kwartał danego roku; </a:t>
            </a:r>
          </a:p>
          <a:p>
            <a:pPr algn="l"/>
            <a:r>
              <a:rPr lang="pl-PL" sz="2000" dirty="0"/>
              <a:t>• w czwartym kwartale danego roku - ostatniej kwartalnej waloryzacji składek dokonuje się </a:t>
            </a:r>
            <a:r>
              <a:rPr lang="pl-PL" sz="2000" b="1" dirty="0"/>
              <a:t>wskaźnikiem</a:t>
            </a:r>
            <a:r>
              <a:rPr lang="pl-PL" sz="2000" dirty="0"/>
              <a:t> za drugi kwartał danego roku.</a:t>
            </a:r>
          </a:p>
        </p:txBody>
      </p:sp>
    </p:spTree>
    <p:extLst>
      <p:ext uri="{BB962C8B-B14F-4D97-AF65-F5344CB8AC3E}">
        <p14:creationId xmlns:p14="http://schemas.microsoft.com/office/powerpoint/2010/main" val="381483264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p:txBody>
      </p:sp>
      <p:sp>
        <p:nvSpPr>
          <p:cNvPr id="3" name="pole tekstowe 2"/>
          <p:cNvSpPr txBox="1"/>
          <p:nvPr/>
        </p:nvSpPr>
        <p:spPr>
          <a:xfrm>
            <a:off x="453728" y="340296"/>
            <a:ext cx="12767096" cy="28725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lnSpc>
                <a:spcPct val="150000"/>
              </a:lnSpc>
            </a:pPr>
            <a:r>
              <a:rPr lang="pl-PL" sz="2400" dirty="0"/>
              <a:t>Waloryzacja składek emerytalnych</a:t>
            </a:r>
            <a:endParaRPr lang="pl-PL" sz="2400" dirty="0" smtClean="0">
              <a:solidFill>
                <a:srgbClr val="000000"/>
              </a:solidFill>
            </a:endParaRPr>
          </a:p>
          <a:p>
            <a:pPr marL="342900" indent="-342900" algn="l" rtl="0" latinLnBrk="1" hangingPunct="0">
              <a:lnSpc>
                <a:spcPct val="150000"/>
              </a:lnSpc>
              <a:buFont typeface="Arial" panose="020B0604020202020204" pitchFamily="34" charset="0"/>
              <a:buChar char="•"/>
            </a:pPr>
            <a:endParaRPr lang="pl-PL" sz="2400" dirty="0" smtClean="0">
              <a:solidFill>
                <a:srgbClr val="000000"/>
              </a:solidFill>
            </a:endParaRPr>
          </a:p>
          <a:p>
            <a:pPr algn="l" rtl="0" latinLnBrk="1" hangingPunct="0">
              <a:lnSpc>
                <a:spcPct val="150000"/>
              </a:lnSpc>
            </a:pPr>
            <a:endParaRPr lang="pl-PL" sz="2400" dirty="0">
              <a:solidFill>
                <a:srgbClr val="000000"/>
              </a:solidFill>
            </a:endParaRPr>
          </a:p>
          <a:p>
            <a:pPr marL="342900" indent="-342900" algn="l" rtl="0" latinLnBrk="1" hangingPunct="0">
              <a:lnSpc>
                <a:spcPct val="150000"/>
              </a:lnSpc>
              <a:buFont typeface="Arial" panose="020B0604020202020204" pitchFamily="34" charset="0"/>
              <a:buChar char="•"/>
            </a:pPr>
            <a:endParaRPr lang="pl-PL" sz="2400" dirty="0" smtClean="0">
              <a:solidFill>
                <a:srgbClr val="000000"/>
              </a:solidFill>
            </a:endParaRPr>
          </a:p>
          <a:p>
            <a:pPr marL="342900" indent="-342900" algn="l" rtl="0" latinLnBrk="1" hangingPunct="0">
              <a:lnSpc>
                <a:spcPct val="150000"/>
              </a:lnSpc>
              <a:buFont typeface="Arial" panose="020B0604020202020204" pitchFamily="34" charset="0"/>
              <a:buChar char="•"/>
            </a:pPr>
            <a:endParaRPr lang="pl-PL" sz="2400" dirty="0">
              <a:solidFill>
                <a:srgbClr val="000000"/>
              </a:solidFill>
            </a:endParaRPr>
          </a:p>
        </p:txBody>
      </p:sp>
      <p:sp>
        <p:nvSpPr>
          <p:cNvPr id="4" name="pole tekstowe 3"/>
          <p:cNvSpPr txBox="1"/>
          <p:nvPr/>
        </p:nvSpPr>
        <p:spPr>
          <a:xfrm>
            <a:off x="957784" y="1060376"/>
            <a:ext cx="11089232" cy="31803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pl-PL" sz="2000" dirty="0"/>
              <a:t>Waloryzacji kwartalnej podlega kwota składek zaewidencjonowanych na ostatni dzień pierwszego miesiąca kwartału, za który przeprowadzana jest waloryzacja, powiększona o kwoty uzyskane w wyniku poprzednich waloryzacji kwartalnych. </a:t>
            </a:r>
          </a:p>
          <a:p>
            <a:pPr algn="l"/>
            <a:endParaRPr lang="pl-PL" sz="2000" dirty="0"/>
          </a:p>
          <a:p>
            <a:pPr algn="l"/>
            <a:r>
              <a:rPr lang="pl-PL" sz="2000" dirty="0"/>
              <a:t>Suma:                                                                                                               </a:t>
            </a:r>
          </a:p>
          <a:p>
            <a:pPr algn="l"/>
            <a:r>
              <a:rPr lang="pl-PL" sz="2000" dirty="0"/>
              <a:t>• składek rocznych waloryzowanych rocznie i kwartalnie,                   </a:t>
            </a:r>
          </a:p>
          <a:p>
            <a:pPr algn="l"/>
            <a:r>
              <a:rPr lang="pl-PL" sz="2000" dirty="0"/>
              <a:t>• składek kwartalnych waloryzowanych </a:t>
            </a:r>
            <a:r>
              <a:rPr lang="pl-PL" sz="2000" dirty="0" smtClean="0"/>
              <a:t>kwartalnie,</a:t>
            </a:r>
            <a:endParaRPr lang="pl-PL" sz="2000" dirty="0"/>
          </a:p>
          <a:p>
            <a:pPr algn="l"/>
            <a:r>
              <a:rPr lang="pl-PL" sz="2000" dirty="0"/>
              <a:t>• pozostałych składek, które nie zostały uwzględnione do cyklu waloryzacji kwartalnych (liczone do ostatniego dnia miesiąca poprzedzającego miesiąc przyznania prawa lub podjęcia wypłaty świadczenia) stanowi kwotę składek na I </a:t>
            </a:r>
            <a:r>
              <a:rPr lang="pl-PL" sz="2000" dirty="0" smtClean="0"/>
              <a:t>filarze.</a:t>
            </a:r>
            <a:endParaRPr lang="pl-PL"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000" y="4240734"/>
            <a:ext cx="7776864" cy="387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79093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a:p>
            <a:endParaRPr lang="pl-PL" dirty="0"/>
          </a:p>
        </p:txBody>
      </p:sp>
      <p:sp>
        <p:nvSpPr>
          <p:cNvPr id="3" name="pole tekstowe 2"/>
          <p:cNvSpPr txBox="1"/>
          <p:nvPr/>
        </p:nvSpPr>
        <p:spPr>
          <a:xfrm>
            <a:off x="1461840" y="856159"/>
            <a:ext cx="892899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pl-PL" sz="2400" dirty="0"/>
              <a:t>Kapitał początkowy- zasada waloryzacji</a:t>
            </a:r>
            <a:endParaRPr kumimoji="0" lang="pl-PL" sz="2400" b="0" i="0" u="none" strike="noStrike" cap="none" spc="0" normalizeH="0" baseline="0" dirty="0">
              <a:ln>
                <a:noFill/>
              </a:ln>
              <a:solidFill>
                <a:srgbClr val="000000"/>
              </a:solidFill>
              <a:effectLst/>
              <a:uFillTx/>
              <a:sym typeface="Helvetica Light"/>
            </a:endParaRPr>
          </a:p>
        </p:txBody>
      </p:sp>
      <p:sp>
        <p:nvSpPr>
          <p:cNvPr id="4" name="pole tekstowe 3"/>
          <p:cNvSpPr txBox="1"/>
          <p:nvPr/>
        </p:nvSpPr>
        <p:spPr>
          <a:xfrm>
            <a:off x="1020788" y="1666830"/>
            <a:ext cx="11233248" cy="19492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pl-PL" sz="2000" dirty="0"/>
              <a:t>Waloryzacja kapitału początkowego (ustalonego decyzją ZUS na 1 stycznia 1999 r.) odbywa się według analogicznych zasad jak dla składek, z tym zastrzeżeniem, że pierwsza waloryzacja przeprowadzana jest od dnia 1 czerwca 2000 r. za rok 1999 – według odrębnego wskaźnika waloryzacji kapitału początkowego za rok </a:t>
            </a:r>
            <a:r>
              <a:rPr lang="pl-PL" sz="2000" b="1" dirty="0"/>
              <a:t>1999</a:t>
            </a:r>
            <a:r>
              <a:rPr lang="pl-PL" sz="2000" dirty="0"/>
              <a:t> wynoszącego </a:t>
            </a:r>
            <a:r>
              <a:rPr lang="pl-PL" sz="2000" b="1" dirty="0"/>
              <a:t>115,60% </a:t>
            </a:r>
            <a:r>
              <a:rPr lang="pl-PL" sz="2000" dirty="0"/>
              <a:t>(wyliczonego zgodnie z zapisem art. 173 ust. 4 ustawy emerytalnej). </a:t>
            </a:r>
          </a:p>
          <a:p>
            <a:pPr algn="l"/>
            <a:r>
              <a:rPr lang="pl-PL" sz="2000" dirty="0"/>
              <a:t>Kolejne waloryzacje kapitału początkowego, tj. za rok 2000 i lata następne, przeprowadzane przy zastosowaniu wskaźników waloryzacji składek. </a:t>
            </a:r>
          </a:p>
        </p:txBody>
      </p:sp>
    </p:spTree>
    <p:extLst>
      <p:ext uri="{BB962C8B-B14F-4D97-AF65-F5344CB8AC3E}">
        <p14:creationId xmlns:p14="http://schemas.microsoft.com/office/powerpoint/2010/main" val="144343718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a:p>
            <a:endParaRPr lang="pl-PL" dirty="0"/>
          </a:p>
        </p:txBody>
      </p:sp>
      <p:sp>
        <p:nvSpPr>
          <p:cNvPr id="3" name="pole tekstowe 2"/>
          <p:cNvSpPr txBox="1"/>
          <p:nvPr/>
        </p:nvSpPr>
        <p:spPr>
          <a:xfrm>
            <a:off x="885776" y="916360"/>
            <a:ext cx="1144927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pl-PL" sz="2400" dirty="0"/>
              <a:t>Kalkulator emerytalny dostępny na stronie zus.pl</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620" y="1541242"/>
            <a:ext cx="5688632" cy="707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ole tekstowe 3"/>
          <p:cNvSpPr txBox="1"/>
          <p:nvPr/>
        </p:nvSpPr>
        <p:spPr>
          <a:xfrm>
            <a:off x="525736" y="1436095"/>
            <a:ext cx="2232248"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pl-PL" sz="3600" b="0" i="0" u="none" strike="noStrike" cap="none" spc="0" normalizeH="0" baseline="0" dirty="0" smtClean="0">
                <a:ln>
                  <a:noFill/>
                </a:ln>
                <a:solidFill>
                  <a:srgbClr val="000000"/>
                </a:solidFill>
                <a:effectLst/>
                <a:uFillTx/>
                <a:latin typeface="+mn-lt"/>
                <a:ea typeface="+mn-ea"/>
                <a:cs typeface="+mn-cs"/>
                <a:sym typeface="Helvetica Light"/>
                <a:hlinkClick r:id="rId3"/>
              </a:rPr>
              <a:t>hiperłącze</a:t>
            </a:r>
            <a:endParaRPr kumimoji="0" lang="pl-PL"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55685463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p:txBody>
      </p:sp>
      <p:sp>
        <p:nvSpPr>
          <p:cNvPr id="4" name="pole tekstowe 3"/>
          <p:cNvSpPr txBox="1"/>
          <p:nvPr/>
        </p:nvSpPr>
        <p:spPr>
          <a:xfrm>
            <a:off x="1101800" y="1507908"/>
            <a:ext cx="10081120" cy="38574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pl-PL" sz="2400" dirty="0"/>
              <a:t>Dodatkowe informacje </a:t>
            </a:r>
          </a:p>
          <a:p>
            <a:pPr algn="l"/>
            <a:endParaRPr lang="pl-PL" sz="2000" dirty="0"/>
          </a:p>
          <a:p>
            <a:pPr algn="l"/>
            <a:endParaRPr lang="pl-PL" sz="2000" dirty="0"/>
          </a:p>
          <a:p>
            <a:pPr algn="l"/>
            <a:r>
              <a:rPr lang="pl-PL" sz="2000" dirty="0"/>
              <a:t>Wskaźniki waloryzacji składek ogłasza Minister właściwy do spraw zabezpieczenia społecznego w Dzienniku Urzędowym Rzeczypospolitej Polskiej „Monitor Polski” do 25. dnia miesiąca poprzedzającego termin waloryzacji składek za poprzedni rok, przykładowo za rok 2011 – do 25 maja 2012 r. </a:t>
            </a:r>
          </a:p>
          <a:p>
            <a:pPr algn="l"/>
            <a:r>
              <a:rPr lang="pl-PL" sz="2000" dirty="0"/>
              <a:t>Wskaźniki waloryzacji składek na ubezpieczenie emerytalne za poszczególne lata dostępne są na www.zus.pl / wskaźniki waloryzacji oraz na Portalu Eksploatacyjnym KSI ZUS. </a:t>
            </a:r>
          </a:p>
          <a:p>
            <a:pPr algn="l"/>
            <a:endParaRPr lang="pl-PL" sz="2000" dirty="0"/>
          </a:p>
          <a:p>
            <a:pPr algn="l"/>
            <a:endParaRPr lang="pl-PL" sz="2000" dirty="0"/>
          </a:p>
          <a:p>
            <a:pPr algn="l"/>
            <a:r>
              <a:rPr lang="pl-PL" sz="2000" dirty="0" smtClean="0">
                <a:solidFill>
                  <a:srgbClr val="FF0000"/>
                </a:solidFill>
                <a:hlinkClick r:id="rId2" action="ppaction://hlinkfile"/>
              </a:rPr>
              <a:t>Parametry do kalkulatora</a:t>
            </a:r>
            <a:endParaRPr lang="pl-PL" sz="2000" dirty="0">
              <a:solidFill>
                <a:srgbClr val="FF0000"/>
              </a:solidFill>
            </a:endParaRPr>
          </a:p>
        </p:txBody>
      </p:sp>
    </p:spTree>
    <p:extLst>
      <p:ext uri="{BB962C8B-B14F-4D97-AF65-F5344CB8AC3E}">
        <p14:creationId xmlns:p14="http://schemas.microsoft.com/office/powerpoint/2010/main" val="362819984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39586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2_Zal. 40_Szablon prezentacji">
  <a:themeElements>
    <a:clrScheme name="ZUS">
      <a:dk1>
        <a:srgbClr val="003D6E"/>
      </a:dk1>
      <a:lt1>
        <a:srgbClr val="FFFFFF"/>
      </a:lt1>
      <a:dk2>
        <a:srgbClr val="000000"/>
      </a:dk2>
      <a:lt2>
        <a:srgbClr val="FFFFFF"/>
      </a:lt2>
      <a:accent1>
        <a:srgbClr val="00993F"/>
      </a:accent1>
      <a:accent2>
        <a:srgbClr val="BEC3CE"/>
      </a:accent2>
      <a:accent3>
        <a:srgbClr val="E1B34F"/>
      </a:accent3>
      <a:accent4>
        <a:srgbClr val="3F84D2"/>
      </a:accent4>
      <a:accent5>
        <a:srgbClr val="F05E5E"/>
      </a:accent5>
      <a:accent6>
        <a:srgbClr val="773F9B"/>
      </a:accent6>
      <a:hlink>
        <a:srgbClr val="0000FF"/>
      </a:hlink>
      <a:folHlink>
        <a:srgbClr val="FF00FF"/>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kskluzywny">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ntents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6A106E794041D4884A3A53DC8B1A48C" ma:contentTypeVersion="1" ma:contentTypeDescription="Utwórz nowy dokument." ma:contentTypeScope="" ma:versionID="14584aab4fb3a760c1b78539b5971999">
  <xsd:schema xmlns:xsd="http://www.w3.org/2001/XMLSchema" xmlns:xs="http://www.w3.org/2001/XMLSchema" xmlns:p="http://schemas.microsoft.com/office/2006/metadata/properties" xmlns:ns2="c2c8add8-da9c-4659-bcbd-ad0fc09d0343" targetNamespace="http://schemas.microsoft.com/office/2006/metadata/properties" ma:root="true" ma:fieldsID="d755a8543d1281021e70bec53334cef3" ns2:_="">
    <xsd:import namespace="c2c8add8-da9c-4659-bcbd-ad0fc09d0343"/>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c8add8-da9c-4659-bcbd-ad0fc09d0343"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38A831-812D-4664-A4A2-B99A2951D2EF}">
  <ds:schemaRefs>
    <ds:schemaRef ds:uri="http://purl.org/dc/terms/"/>
    <ds:schemaRef ds:uri="http://schemas.microsoft.com/office/infopath/2007/PartnerControls"/>
    <ds:schemaRef ds:uri="http://purl.org/dc/elements/1.1/"/>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c2c8add8-da9c-4659-bcbd-ad0fc09d0343"/>
    <ds:schemaRef ds:uri="http://purl.org/dc/dcmitype/"/>
  </ds:schemaRefs>
</ds:datastoreItem>
</file>

<file path=customXml/itemProps2.xml><?xml version="1.0" encoding="utf-8"?>
<ds:datastoreItem xmlns:ds="http://schemas.openxmlformats.org/officeDocument/2006/customXml" ds:itemID="{E3FF80F5-E6BB-4B7A-AA88-F707D4926BF9}">
  <ds:schemaRefs>
    <ds:schemaRef ds:uri="http://schemas.microsoft.com/sharepoint/v3/contenttype/forms"/>
  </ds:schemaRefs>
</ds:datastoreItem>
</file>

<file path=customXml/itemProps3.xml><?xml version="1.0" encoding="utf-8"?>
<ds:datastoreItem xmlns:ds="http://schemas.openxmlformats.org/officeDocument/2006/customXml" ds:itemID="{A148171C-3608-41F3-8378-5D73ED1994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c8add8-da9c-4659-bcbd-ad0fc09d03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Doradcy emerytalni - Prezentacja</Template>
  <TotalTime>27145</TotalTime>
  <Words>285</Words>
  <Application>Microsoft Office PowerPoint</Application>
  <PresentationFormat>Niestandardowy</PresentationFormat>
  <Paragraphs>51</Paragraphs>
  <Slides>8</Slides>
  <Notes>0</Notes>
  <HiddenSlides>0</HiddenSlides>
  <MMClips>0</MMClips>
  <ScaleCrop>false</ScaleCrop>
  <HeadingPairs>
    <vt:vector size="4" baseType="variant">
      <vt:variant>
        <vt:lpstr>Motyw</vt:lpstr>
      </vt:variant>
      <vt:variant>
        <vt:i4>2</vt:i4>
      </vt:variant>
      <vt:variant>
        <vt:lpstr>Tytuły slajdów</vt:lpstr>
      </vt:variant>
      <vt:variant>
        <vt:i4>8</vt:i4>
      </vt:variant>
    </vt:vector>
  </HeadingPairs>
  <TitlesOfParts>
    <vt:vector size="10" baseType="lpstr">
      <vt:lpstr>2_Zal. 40_Szablon prezentacji</vt:lpstr>
      <vt:lpstr>Contents Slide Master</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ZUS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Fajfer, Joanna</dc:creator>
  <cp:lastModifiedBy>Czerniawska, Monika</cp:lastModifiedBy>
  <cp:revision>1976</cp:revision>
  <cp:lastPrinted>2023-06-21T10:20:32Z</cp:lastPrinted>
  <dcterms:created xsi:type="dcterms:W3CDTF">2016-11-22T10:42:16Z</dcterms:created>
  <dcterms:modified xsi:type="dcterms:W3CDTF">2025-10-01T08:38:09Z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0x010100B6A106E794041D4884A3A53DC8B1A48C</vt:lpwstr>
  </property>
  <property fmtid="{D5CDD505-2E9C-101B-9397-08002B2CF9AE}" pid="3" name="Piony">
    <vt:lpwstr>pion świadczeń i orzecznictwa</vt:lpwstr>
  </property>
  <property fmtid="{D5CDD505-2E9C-101B-9397-08002B2CF9AE}" pid="4" name="Osoby prezentujące">
    <vt:lpwstr>Dorota Bieniasz, członek Zarządu ZUS</vt:lpwstr>
  </property>
  <property fmtid="{D5CDD505-2E9C-101B-9397-08002B2CF9AE}" pid="5" name="Data narady">
    <vt:lpwstr>2017-07-16T22:00:00+00:00</vt:lpwstr>
  </property>
  <property fmtid="{D5CDD505-2E9C-101B-9397-08002B2CF9AE}" pid="6" name="Miejsce prezentacji">
    <vt:lpwstr>Osuchów</vt:lpwstr>
  </property>
  <property fmtid="{D5CDD505-2E9C-101B-9397-08002B2CF9AE}" pid="7" name="Odbiorcy">
    <vt:lpwstr>Dyrektorzy - CentralaDyrektorzy - Oddziały</vt:lpwstr>
  </property>
  <property fmtid="{D5CDD505-2E9C-101B-9397-08002B2CF9AE}" pid="8" name="Tytuł">
    <vt:lpwstr>Najważniejsze projekty realizowane w pionie świadczeń i orzeczncitwa</vt:lpwstr>
  </property>
</Properties>
</file>